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sldIdLst>
    <p:sldId id="257" r:id="rId2"/>
    <p:sldId id="333" r:id="rId3"/>
    <p:sldId id="325" r:id="rId4"/>
    <p:sldId id="336" r:id="rId5"/>
    <p:sldId id="324" r:id="rId6"/>
    <p:sldId id="316" r:id="rId7"/>
    <p:sldId id="337" r:id="rId8"/>
    <p:sldId id="307" r:id="rId9"/>
    <p:sldId id="318" r:id="rId10"/>
    <p:sldId id="320" r:id="rId11"/>
    <p:sldId id="319" r:id="rId12"/>
    <p:sldId id="326" r:id="rId13"/>
    <p:sldId id="331" r:id="rId14"/>
    <p:sldId id="332" r:id="rId15"/>
    <p:sldId id="323" r:id="rId16"/>
    <p:sldId id="315" r:id="rId17"/>
    <p:sldId id="314" r:id="rId18"/>
    <p:sldId id="329" r:id="rId19"/>
    <p:sldId id="328" r:id="rId20"/>
    <p:sldId id="330" r:id="rId21"/>
    <p:sldId id="335" r:id="rId22"/>
    <p:sldId id="327" r:id="rId23"/>
    <p:sldId id="312" r:id="rId24"/>
    <p:sldId id="322" r:id="rId25"/>
    <p:sldId id="311" r:id="rId26"/>
    <p:sldId id="310" r:id="rId27"/>
    <p:sldId id="309" r:id="rId28"/>
    <p:sldId id="308" r:id="rId29"/>
    <p:sldId id="3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EFECD9"/>
    <a:srgbClr val="F8F8F6"/>
    <a:srgbClr val="252526"/>
    <a:srgbClr val="666666"/>
    <a:srgbClr val="F0F0F0"/>
    <a:srgbClr val="F5F5F5"/>
    <a:srgbClr val="E7E2E2"/>
    <a:srgbClr val="3E4443"/>
    <a:srgbClr val="DB3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8DFC4-F8D3-4B7F-AE7F-73BB789F9A3C}" v="920" dt="2024-05-18T09:10:28.6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p:restoredTop sz="94643"/>
  </p:normalViewPr>
  <p:slideViewPr>
    <p:cSldViewPr snapToGrid="0" snapToObjects="1">
      <p:cViewPr varScale="1">
        <p:scale>
          <a:sx n="78" d="100"/>
          <a:sy n="78" d="100"/>
        </p:scale>
        <p:origin x="720" y="62"/>
      </p:cViewPr>
      <p:guideLst/>
    </p:cSldViewPr>
  </p:slideViewPr>
  <p:notesTextViewPr>
    <p:cViewPr>
      <p:scale>
        <a:sx n="1" d="1"/>
        <a:sy n="1" d="1"/>
      </p:scale>
      <p:origin x="0" y="0"/>
    </p:cViewPr>
  </p:notesTextViewPr>
  <p:notesViewPr>
    <p:cSldViewPr snapToGrid="0" snapToObjects="1">
      <p:cViewPr varScale="1">
        <p:scale>
          <a:sx n="89" d="100"/>
          <a:sy n="89" d="100"/>
        </p:scale>
        <p:origin x="379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erbis Alberto" userId="c43ce6ec-0a23-48ba-9f21-c9649b8c8391" providerId="ADAL" clId="{3B88DFC4-F8D3-4B7F-AE7F-73BB789F9A3C}"/>
    <pc:docChg chg="undo custSel addSld delSld modSld sldOrd">
      <pc:chgData name="Acerbis Alberto" userId="c43ce6ec-0a23-48ba-9f21-c9649b8c8391" providerId="ADAL" clId="{3B88DFC4-F8D3-4B7F-AE7F-73BB789F9A3C}" dt="2024-05-18T09:10:32.210" v="3900" actId="1076"/>
      <pc:docMkLst>
        <pc:docMk/>
      </pc:docMkLst>
      <pc:sldChg chg="del">
        <pc:chgData name="Acerbis Alberto" userId="c43ce6ec-0a23-48ba-9f21-c9649b8c8391" providerId="ADAL" clId="{3B88DFC4-F8D3-4B7F-AE7F-73BB789F9A3C}" dt="2024-05-14T16:58:27.265" v="3137" actId="47"/>
        <pc:sldMkLst>
          <pc:docMk/>
          <pc:sldMk cId="1916519036" sldId="306"/>
        </pc:sldMkLst>
      </pc:sldChg>
      <pc:sldChg chg="addSp delSp modSp mod">
        <pc:chgData name="Acerbis Alberto" userId="c43ce6ec-0a23-48ba-9f21-c9649b8c8391" providerId="ADAL" clId="{3B88DFC4-F8D3-4B7F-AE7F-73BB789F9A3C}" dt="2024-05-16T08:44:02.713" v="3674" actId="1076"/>
        <pc:sldMkLst>
          <pc:docMk/>
          <pc:sldMk cId="567528299" sldId="308"/>
        </pc:sldMkLst>
        <pc:spChg chg="mod">
          <ac:chgData name="Acerbis Alberto" userId="c43ce6ec-0a23-48ba-9f21-c9649b8c8391" providerId="ADAL" clId="{3B88DFC4-F8D3-4B7F-AE7F-73BB789F9A3C}" dt="2024-05-14T16:54:33.618" v="3112" actId="1076"/>
          <ac:spMkLst>
            <pc:docMk/>
            <pc:sldMk cId="567528299" sldId="308"/>
            <ac:spMk id="4" creationId="{C52D3206-1A0A-2305-2190-C709545554D7}"/>
          </ac:spMkLst>
        </pc:spChg>
        <pc:spChg chg="del">
          <ac:chgData name="Acerbis Alberto" userId="c43ce6ec-0a23-48ba-9f21-c9649b8c8391" providerId="ADAL" clId="{3B88DFC4-F8D3-4B7F-AE7F-73BB789F9A3C}" dt="2024-05-14T16:54:03.217" v="3105" actId="478"/>
          <ac:spMkLst>
            <pc:docMk/>
            <pc:sldMk cId="567528299" sldId="308"/>
            <ac:spMk id="5" creationId="{CBF3B15D-AED8-3CC7-1374-1D6304208465}"/>
          </ac:spMkLst>
        </pc:spChg>
        <pc:picChg chg="add mod">
          <ac:chgData name="Acerbis Alberto" userId="c43ce6ec-0a23-48ba-9f21-c9649b8c8391" providerId="ADAL" clId="{3B88DFC4-F8D3-4B7F-AE7F-73BB789F9A3C}" dt="2024-05-16T08:43:32.585" v="3667" actId="1076"/>
          <ac:picMkLst>
            <pc:docMk/>
            <pc:sldMk cId="567528299" sldId="308"/>
            <ac:picMk id="3" creationId="{1B9B7401-A92E-C34A-3735-DF7DC04E5AB7}"/>
          </ac:picMkLst>
        </pc:picChg>
        <pc:picChg chg="add del mod">
          <ac:chgData name="Acerbis Alberto" userId="c43ce6ec-0a23-48ba-9f21-c9649b8c8391" providerId="ADAL" clId="{3B88DFC4-F8D3-4B7F-AE7F-73BB789F9A3C}" dt="2024-05-14T16:55:16.713" v="3113" actId="478"/>
          <ac:picMkLst>
            <pc:docMk/>
            <pc:sldMk cId="567528299" sldId="308"/>
            <ac:picMk id="3" creationId="{27F17B1F-69DF-92EE-F9DC-15C2C141CB22}"/>
          </ac:picMkLst>
        </pc:picChg>
        <pc:picChg chg="add mod">
          <ac:chgData name="Acerbis Alberto" userId="c43ce6ec-0a23-48ba-9f21-c9649b8c8391" providerId="ADAL" clId="{3B88DFC4-F8D3-4B7F-AE7F-73BB789F9A3C}" dt="2024-05-16T08:43:22.216" v="3663" actId="14100"/>
          <ac:picMkLst>
            <pc:docMk/>
            <pc:sldMk cId="567528299" sldId="308"/>
            <ac:picMk id="6" creationId="{D05209C7-8EAF-FAD1-617A-4F7BAB6AEF56}"/>
          </ac:picMkLst>
        </pc:picChg>
        <pc:picChg chg="add del mod">
          <ac:chgData name="Acerbis Alberto" userId="c43ce6ec-0a23-48ba-9f21-c9649b8c8391" providerId="ADAL" clId="{3B88DFC4-F8D3-4B7F-AE7F-73BB789F9A3C}" dt="2024-05-16T08:42:22.476" v="3651" actId="478"/>
          <ac:picMkLst>
            <pc:docMk/>
            <pc:sldMk cId="567528299" sldId="308"/>
            <ac:picMk id="7" creationId="{F12F6E7D-6C91-D3F0-2C59-74ECC834A092}"/>
          </ac:picMkLst>
        </pc:picChg>
        <pc:picChg chg="add del mod">
          <ac:chgData name="Acerbis Alberto" userId="c43ce6ec-0a23-48ba-9f21-c9649b8c8391" providerId="ADAL" clId="{3B88DFC4-F8D3-4B7F-AE7F-73BB789F9A3C}" dt="2024-05-16T08:43:50.204" v="3668" actId="478"/>
          <ac:picMkLst>
            <pc:docMk/>
            <pc:sldMk cId="567528299" sldId="308"/>
            <ac:picMk id="9" creationId="{613690F0-A8BB-5B24-AE74-D2F0A422DEB7}"/>
          </ac:picMkLst>
        </pc:picChg>
        <pc:picChg chg="add mod">
          <ac:chgData name="Acerbis Alberto" userId="c43ce6ec-0a23-48ba-9f21-c9649b8c8391" providerId="ADAL" clId="{3B88DFC4-F8D3-4B7F-AE7F-73BB789F9A3C}" dt="2024-05-16T08:44:02.713" v="3674" actId="1076"/>
          <ac:picMkLst>
            <pc:docMk/>
            <pc:sldMk cId="567528299" sldId="308"/>
            <ac:picMk id="11" creationId="{19CF1857-99D6-1461-EFF1-EF4C189667D7}"/>
          </ac:picMkLst>
        </pc:picChg>
      </pc:sldChg>
      <pc:sldChg chg="addSp delSp modSp mod">
        <pc:chgData name="Acerbis Alberto" userId="c43ce6ec-0a23-48ba-9f21-c9649b8c8391" providerId="ADAL" clId="{3B88DFC4-F8D3-4B7F-AE7F-73BB789F9A3C}" dt="2024-05-14T16:47:56.112" v="3024" actId="1076"/>
        <pc:sldMkLst>
          <pc:docMk/>
          <pc:sldMk cId="957099901" sldId="309"/>
        </pc:sldMkLst>
        <pc:spChg chg="mod">
          <ac:chgData name="Acerbis Alberto" userId="c43ce6ec-0a23-48ba-9f21-c9649b8c8391" providerId="ADAL" clId="{3B88DFC4-F8D3-4B7F-AE7F-73BB789F9A3C}" dt="2024-05-14T16:47:36.037" v="3023" actId="20577"/>
          <ac:spMkLst>
            <pc:docMk/>
            <pc:sldMk cId="957099901" sldId="309"/>
            <ac:spMk id="4" creationId="{C52D3206-1A0A-2305-2190-C709545554D7}"/>
          </ac:spMkLst>
        </pc:spChg>
        <pc:spChg chg="del">
          <ac:chgData name="Acerbis Alberto" userId="c43ce6ec-0a23-48ba-9f21-c9649b8c8391" providerId="ADAL" clId="{3B88DFC4-F8D3-4B7F-AE7F-73BB789F9A3C}" dt="2024-05-14T16:47:05.068" v="2999" actId="478"/>
          <ac:spMkLst>
            <pc:docMk/>
            <pc:sldMk cId="957099901" sldId="309"/>
            <ac:spMk id="5" creationId="{CBF3B15D-AED8-3CC7-1374-1D6304208465}"/>
          </ac:spMkLst>
        </pc:spChg>
        <pc:picChg chg="add mod">
          <ac:chgData name="Acerbis Alberto" userId="c43ce6ec-0a23-48ba-9f21-c9649b8c8391" providerId="ADAL" clId="{3B88DFC4-F8D3-4B7F-AE7F-73BB789F9A3C}" dt="2024-05-14T16:47:56.112" v="3024" actId="1076"/>
          <ac:picMkLst>
            <pc:docMk/>
            <pc:sldMk cId="957099901" sldId="309"/>
            <ac:picMk id="3" creationId="{C2D515DD-9EC2-7AA1-0FB4-01D9DB634474}"/>
          </ac:picMkLst>
        </pc:picChg>
      </pc:sldChg>
      <pc:sldChg chg="addSp delSp modSp mod modAnim">
        <pc:chgData name="Acerbis Alberto" userId="c43ce6ec-0a23-48ba-9f21-c9649b8c8391" providerId="ADAL" clId="{3B88DFC4-F8D3-4B7F-AE7F-73BB789F9A3C}" dt="2024-05-14T16:50:31.873" v="3088"/>
        <pc:sldMkLst>
          <pc:docMk/>
          <pc:sldMk cId="2254870901" sldId="310"/>
        </pc:sldMkLst>
        <pc:spChg chg="add mod">
          <ac:chgData name="Acerbis Alberto" userId="c43ce6ec-0a23-48ba-9f21-c9649b8c8391" providerId="ADAL" clId="{3B88DFC4-F8D3-4B7F-AE7F-73BB789F9A3C}" dt="2024-05-14T16:50:20.463" v="3085" actId="1076"/>
          <ac:spMkLst>
            <pc:docMk/>
            <pc:sldMk cId="2254870901" sldId="310"/>
            <ac:spMk id="2" creationId="{C3898062-3FD1-7B29-333E-3CD663282B30}"/>
          </ac:spMkLst>
        </pc:spChg>
        <pc:spChg chg="add mod">
          <ac:chgData name="Acerbis Alberto" userId="c43ce6ec-0a23-48ba-9f21-c9649b8c8391" providerId="ADAL" clId="{3B88DFC4-F8D3-4B7F-AE7F-73BB789F9A3C}" dt="2024-05-14T16:50:20.463" v="3085" actId="1076"/>
          <ac:spMkLst>
            <pc:docMk/>
            <pc:sldMk cId="2254870901" sldId="310"/>
            <ac:spMk id="3" creationId="{33199326-49D8-1AC8-97A2-8FDE78970C17}"/>
          </ac:spMkLst>
        </pc:spChg>
        <pc:spChg chg="mod">
          <ac:chgData name="Acerbis Alberto" userId="c43ce6ec-0a23-48ba-9f21-c9649b8c8391" providerId="ADAL" clId="{3B88DFC4-F8D3-4B7F-AE7F-73BB789F9A3C}" dt="2024-05-14T16:38:16.961" v="2941" actId="20577"/>
          <ac:spMkLst>
            <pc:docMk/>
            <pc:sldMk cId="2254870901" sldId="310"/>
            <ac:spMk id="4" creationId="{C52D3206-1A0A-2305-2190-C709545554D7}"/>
          </ac:spMkLst>
        </pc:spChg>
        <pc:spChg chg="del">
          <ac:chgData name="Acerbis Alberto" userId="c43ce6ec-0a23-48ba-9f21-c9649b8c8391" providerId="ADAL" clId="{3B88DFC4-F8D3-4B7F-AE7F-73BB789F9A3C}" dt="2024-05-14T16:38:24.232" v="2942" actId="478"/>
          <ac:spMkLst>
            <pc:docMk/>
            <pc:sldMk cId="2254870901" sldId="310"/>
            <ac:spMk id="5" creationId="{CBF3B15D-AED8-3CC7-1374-1D6304208465}"/>
          </ac:spMkLst>
        </pc:spChg>
        <pc:spChg chg="add mod">
          <ac:chgData name="Acerbis Alberto" userId="c43ce6ec-0a23-48ba-9f21-c9649b8c8391" providerId="ADAL" clId="{3B88DFC4-F8D3-4B7F-AE7F-73BB789F9A3C}" dt="2024-05-14T16:50:20.463" v="3085" actId="1076"/>
          <ac:spMkLst>
            <pc:docMk/>
            <pc:sldMk cId="2254870901" sldId="310"/>
            <ac:spMk id="6" creationId="{D619D2C6-1D54-5F12-9549-44CD361FC383}"/>
          </ac:spMkLst>
        </pc:spChg>
      </pc:sldChg>
      <pc:sldChg chg="addSp delSp modSp mod">
        <pc:chgData name="Acerbis Alberto" userId="c43ce6ec-0a23-48ba-9f21-c9649b8c8391" providerId="ADAL" clId="{3B88DFC4-F8D3-4B7F-AE7F-73BB789F9A3C}" dt="2024-05-14T16:35:29.316" v="2926" actId="1076"/>
        <pc:sldMkLst>
          <pc:docMk/>
          <pc:sldMk cId="3736207843" sldId="311"/>
        </pc:sldMkLst>
        <pc:spChg chg="add mod">
          <ac:chgData name="Acerbis Alberto" userId="c43ce6ec-0a23-48ba-9f21-c9649b8c8391" providerId="ADAL" clId="{3B88DFC4-F8D3-4B7F-AE7F-73BB789F9A3C}" dt="2024-05-14T16:35:29.316" v="2926" actId="1076"/>
          <ac:spMkLst>
            <pc:docMk/>
            <pc:sldMk cId="3736207843" sldId="311"/>
            <ac:spMk id="2" creationId="{A5217659-DC95-D2DD-2AC2-56A2ECB8D2F6}"/>
          </ac:spMkLst>
        </pc:spChg>
        <pc:spChg chg="mod">
          <ac:chgData name="Acerbis Alberto" userId="c43ce6ec-0a23-48ba-9f21-c9649b8c8391" providerId="ADAL" clId="{3B88DFC4-F8D3-4B7F-AE7F-73BB789F9A3C}" dt="2024-05-14T16:31:57.465" v="2845" actId="20577"/>
          <ac:spMkLst>
            <pc:docMk/>
            <pc:sldMk cId="3736207843" sldId="311"/>
            <ac:spMk id="4" creationId="{C52D3206-1A0A-2305-2190-C709545554D7}"/>
          </ac:spMkLst>
        </pc:spChg>
        <pc:spChg chg="del">
          <ac:chgData name="Acerbis Alberto" userId="c43ce6ec-0a23-48ba-9f21-c9649b8c8391" providerId="ADAL" clId="{3B88DFC4-F8D3-4B7F-AE7F-73BB789F9A3C}" dt="2024-05-14T16:34:18.039" v="2846" actId="478"/>
          <ac:spMkLst>
            <pc:docMk/>
            <pc:sldMk cId="3736207843" sldId="311"/>
            <ac:spMk id="5" creationId="{CBF3B15D-AED8-3CC7-1374-1D6304208465}"/>
          </ac:spMkLst>
        </pc:spChg>
      </pc:sldChg>
      <pc:sldChg chg="addSp delSp modSp mod ord modAnim">
        <pc:chgData name="Acerbis Alberto" userId="c43ce6ec-0a23-48ba-9f21-c9649b8c8391" providerId="ADAL" clId="{3B88DFC4-F8D3-4B7F-AE7F-73BB789F9A3C}" dt="2024-05-14T16:36:17.873" v="2928" actId="113"/>
        <pc:sldMkLst>
          <pc:docMk/>
          <pc:sldMk cId="2829716618" sldId="312"/>
        </pc:sldMkLst>
        <pc:spChg chg="add mod">
          <ac:chgData name="Acerbis Alberto" userId="c43ce6ec-0a23-48ba-9f21-c9649b8c8391" providerId="ADAL" clId="{3B88DFC4-F8D3-4B7F-AE7F-73BB789F9A3C}" dt="2024-05-14T16:36:12.781" v="2927" actId="113"/>
          <ac:spMkLst>
            <pc:docMk/>
            <pc:sldMk cId="2829716618" sldId="312"/>
            <ac:spMk id="2" creationId="{A576CF25-127C-4D3E-1571-75CB498DADCF}"/>
          </ac:spMkLst>
        </pc:spChg>
        <pc:spChg chg="add mod">
          <ac:chgData name="Acerbis Alberto" userId="c43ce6ec-0a23-48ba-9f21-c9649b8c8391" providerId="ADAL" clId="{3B88DFC4-F8D3-4B7F-AE7F-73BB789F9A3C}" dt="2024-05-14T16:36:17.873" v="2928" actId="113"/>
          <ac:spMkLst>
            <pc:docMk/>
            <pc:sldMk cId="2829716618" sldId="312"/>
            <ac:spMk id="3" creationId="{8B73166E-3B5C-4184-DC30-4D900707D070}"/>
          </ac:spMkLst>
        </pc:spChg>
        <pc:spChg chg="mod">
          <ac:chgData name="Acerbis Alberto" userId="c43ce6ec-0a23-48ba-9f21-c9649b8c8391" providerId="ADAL" clId="{3B88DFC4-F8D3-4B7F-AE7F-73BB789F9A3C}" dt="2024-05-10T14:43:05.924" v="2165" actId="20577"/>
          <ac:spMkLst>
            <pc:docMk/>
            <pc:sldMk cId="2829716618" sldId="312"/>
            <ac:spMk id="4" creationId="{C52D3206-1A0A-2305-2190-C709545554D7}"/>
          </ac:spMkLst>
        </pc:spChg>
        <pc:spChg chg="del">
          <ac:chgData name="Acerbis Alberto" userId="c43ce6ec-0a23-48ba-9f21-c9649b8c8391" providerId="ADAL" clId="{3B88DFC4-F8D3-4B7F-AE7F-73BB789F9A3C}" dt="2024-05-10T14:42:51.809" v="2143" actId="478"/>
          <ac:spMkLst>
            <pc:docMk/>
            <pc:sldMk cId="2829716618" sldId="312"/>
            <ac:spMk id="5" creationId="{CBF3B15D-AED8-3CC7-1374-1D6304208465}"/>
          </ac:spMkLst>
        </pc:spChg>
      </pc:sldChg>
      <pc:sldChg chg="del">
        <pc:chgData name="Acerbis Alberto" userId="c43ce6ec-0a23-48ba-9f21-c9649b8c8391" providerId="ADAL" clId="{3B88DFC4-F8D3-4B7F-AE7F-73BB789F9A3C}" dt="2024-05-09T15:18:38.273" v="167" actId="47"/>
        <pc:sldMkLst>
          <pc:docMk/>
          <pc:sldMk cId="3617043972" sldId="313"/>
        </pc:sldMkLst>
      </pc:sldChg>
      <pc:sldChg chg="addSp modSp mod modClrScheme chgLayout">
        <pc:chgData name="Acerbis Alberto" userId="c43ce6ec-0a23-48ba-9f21-c9649b8c8391" providerId="ADAL" clId="{3B88DFC4-F8D3-4B7F-AE7F-73BB789F9A3C}" dt="2024-05-18T09:09:50.761" v="3891" actId="27636"/>
        <pc:sldMkLst>
          <pc:docMk/>
          <pc:sldMk cId="1680289354" sldId="316"/>
        </pc:sldMkLst>
        <pc:spChg chg="mod ord">
          <ac:chgData name="Acerbis Alberto" userId="c43ce6ec-0a23-48ba-9f21-c9649b8c8391" providerId="ADAL" clId="{3B88DFC4-F8D3-4B7F-AE7F-73BB789F9A3C}" dt="2024-05-18T09:09:50.761" v="3891" actId="27636"/>
          <ac:spMkLst>
            <pc:docMk/>
            <pc:sldMk cId="1680289354" sldId="316"/>
            <ac:spMk id="2" creationId="{58D46555-105D-4982-12A0-4BB70865111B}"/>
          </ac:spMkLst>
        </pc:spChg>
        <pc:spChg chg="mod">
          <ac:chgData name="Acerbis Alberto" userId="c43ce6ec-0a23-48ba-9f21-c9649b8c8391" providerId="ADAL" clId="{3B88DFC4-F8D3-4B7F-AE7F-73BB789F9A3C}" dt="2024-05-10T15:16:43.319" v="2428" actId="20577"/>
          <ac:spMkLst>
            <pc:docMk/>
            <pc:sldMk cId="1680289354" sldId="316"/>
            <ac:spMk id="4" creationId="{C52D3206-1A0A-2305-2190-C709545554D7}"/>
          </ac:spMkLst>
        </pc:spChg>
        <pc:picChg chg="add mod">
          <ac:chgData name="Acerbis Alberto" userId="c43ce6ec-0a23-48ba-9f21-c9649b8c8391" providerId="ADAL" clId="{3B88DFC4-F8D3-4B7F-AE7F-73BB789F9A3C}" dt="2024-05-09T17:59:34.583" v="199" actId="1076"/>
          <ac:picMkLst>
            <pc:docMk/>
            <pc:sldMk cId="1680289354" sldId="316"/>
            <ac:picMk id="5" creationId="{31ADB727-5AEF-594D-CAEF-33FA07BCA230}"/>
          </ac:picMkLst>
        </pc:picChg>
      </pc:sldChg>
      <pc:sldChg chg="addSp delSp modSp add del mod delAnim">
        <pc:chgData name="Acerbis Alberto" userId="c43ce6ec-0a23-48ba-9f21-c9649b8c8391" providerId="ADAL" clId="{3B88DFC4-F8D3-4B7F-AE7F-73BB789F9A3C}" dt="2024-05-16T06:53:32.823" v="3650" actId="47"/>
        <pc:sldMkLst>
          <pc:docMk/>
          <pc:sldMk cId="2902423296" sldId="317"/>
        </pc:sldMkLst>
        <pc:spChg chg="add mod">
          <ac:chgData name="Acerbis Alberto" userId="c43ce6ec-0a23-48ba-9f21-c9649b8c8391" providerId="ADAL" clId="{3B88DFC4-F8D3-4B7F-AE7F-73BB789F9A3C}" dt="2024-05-10T14:29:14.049" v="1936" actId="14100"/>
          <ac:spMkLst>
            <pc:docMk/>
            <pc:sldMk cId="2902423296" sldId="317"/>
            <ac:spMk id="2" creationId="{80E01678-A41A-3070-9B85-2C78FEE7A934}"/>
          </ac:spMkLst>
        </pc:spChg>
        <pc:spChg chg="add mod">
          <ac:chgData name="Acerbis Alberto" userId="c43ce6ec-0a23-48ba-9f21-c9649b8c8391" providerId="ADAL" clId="{3B88DFC4-F8D3-4B7F-AE7F-73BB789F9A3C}" dt="2024-05-10T14:29:29.036" v="1949" actId="20577"/>
          <ac:spMkLst>
            <pc:docMk/>
            <pc:sldMk cId="2902423296" sldId="317"/>
            <ac:spMk id="3" creationId="{DB341736-FDF2-AFFE-9E96-8F912F1F22F4}"/>
          </ac:spMkLst>
        </pc:spChg>
        <pc:spChg chg="add mod">
          <ac:chgData name="Acerbis Alberto" userId="c43ce6ec-0a23-48ba-9f21-c9649b8c8391" providerId="ADAL" clId="{3B88DFC4-F8D3-4B7F-AE7F-73BB789F9A3C}" dt="2024-05-10T14:29:39.554" v="1960" actId="20577"/>
          <ac:spMkLst>
            <pc:docMk/>
            <pc:sldMk cId="2902423296" sldId="317"/>
            <ac:spMk id="5" creationId="{D7224CDC-F027-EEA1-3C28-D311131A1A48}"/>
          </ac:spMkLst>
        </pc:spChg>
        <pc:spChg chg="add mod">
          <ac:chgData name="Acerbis Alberto" userId="c43ce6ec-0a23-48ba-9f21-c9649b8c8391" providerId="ADAL" clId="{3B88DFC4-F8D3-4B7F-AE7F-73BB789F9A3C}" dt="2024-05-10T14:30:11.924" v="1988" actId="20577"/>
          <ac:spMkLst>
            <pc:docMk/>
            <pc:sldMk cId="2902423296" sldId="317"/>
            <ac:spMk id="6" creationId="{F30D4663-7EDC-F65D-C78B-AD0272658BE7}"/>
          </ac:spMkLst>
        </pc:spChg>
        <pc:spChg chg="del">
          <ac:chgData name="Acerbis Alberto" userId="c43ce6ec-0a23-48ba-9f21-c9649b8c8391" providerId="ADAL" clId="{3B88DFC4-F8D3-4B7F-AE7F-73BB789F9A3C}" dt="2024-05-10T14:28:33.336" v="1915" actId="478"/>
          <ac:spMkLst>
            <pc:docMk/>
            <pc:sldMk cId="2902423296" sldId="317"/>
            <ac:spMk id="16" creationId="{DB225FEB-034A-4131-7825-4A18FA7DB724}"/>
          </ac:spMkLst>
        </pc:spChg>
        <pc:spChg chg="del">
          <ac:chgData name="Acerbis Alberto" userId="c43ce6ec-0a23-48ba-9f21-c9649b8c8391" providerId="ADAL" clId="{3B88DFC4-F8D3-4B7F-AE7F-73BB789F9A3C}" dt="2024-05-10T14:28:33.336" v="1915" actId="478"/>
          <ac:spMkLst>
            <pc:docMk/>
            <pc:sldMk cId="2902423296" sldId="317"/>
            <ac:spMk id="17" creationId="{FE29766A-215B-6BFD-A608-F6AE3C91D4D9}"/>
          </ac:spMkLst>
        </pc:spChg>
        <pc:spChg chg="del">
          <ac:chgData name="Acerbis Alberto" userId="c43ce6ec-0a23-48ba-9f21-c9649b8c8391" providerId="ADAL" clId="{3B88DFC4-F8D3-4B7F-AE7F-73BB789F9A3C}" dt="2024-05-10T14:28:33.336" v="1915" actId="478"/>
          <ac:spMkLst>
            <pc:docMk/>
            <pc:sldMk cId="2902423296" sldId="317"/>
            <ac:spMk id="18" creationId="{7B1A9E56-12AD-06DE-5FE2-09A16D39DA89}"/>
          </ac:spMkLst>
        </pc:spChg>
        <pc:spChg chg="del">
          <ac:chgData name="Acerbis Alberto" userId="c43ce6ec-0a23-48ba-9f21-c9649b8c8391" providerId="ADAL" clId="{3B88DFC4-F8D3-4B7F-AE7F-73BB789F9A3C}" dt="2024-05-10T14:28:33.336" v="1915" actId="478"/>
          <ac:spMkLst>
            <pc:docMk/>
            <pc:sldMk cId="2902423296" sldId="317"/>
            <ac:spMk id="19" creationId="{A56EB2F3-6F0D-0BCA-ACEB-FA385FE8CF4D}"/>
          </ac:spMkLst>
        </pc:spChg>
        <pc:spChg chg="del">
          <ac:chgData name="Acerbis Alberto" userId="c43ce6ec-0a23-48ba-9f21-c9649b8c8391" providerId="ADAL" clId="{3B88DFC4-F8D3-4B7F-AE7F-73BB789F9A3C}" dt="2024-05-10T14:28:33.336" v="1915" actId="478"/>
          <ac:spMkLst>
            <pc:docMk/>
            <pc:sldMk cId="2902423296" sldId="317"/>
            <ac:spMk id="20" creationId="{B5ECFD74-1AD4-46D6-2270-E4E4FAD3078A}"/>
          </ac:spMkLst>
        </pc:spChg>
        <pc:spChg chg="del mod">
          <ac:chgData name="Acerbis Alberto" userId="c43ce6ec-0a23-48ba-9f21-c9649b8c8391" providerId="ADAL" clId="{3B88DFC4-F8D3-4B7F-AE7F-73BB789F9A3C}" dt="2024-05-10T14:28:33.336" v="1915" actId="478"/>
          <ac:spMkLst>
            <pc:docMk/>
            <pc:sldMk cId="2902423296" sldId="317"/>
            <ac:spMk id="21" creationId="{12EF4AEF-4083-3996-89DF-AFB55851EF2D}"/>
          </ac:spMkLst>
        </pc:spChg>
        <pc:picChg chg="del">
          <ac:chgData name="Acerbis Alberto" userId="c43ce6ec-0a23-48ba-9f21-c9649b8c8391" providerId="ADAL" clId="{3B88DFC4-F8D3-4B7F-AE7F-73BB789F9A3C}" dt="2024-05-10T14:28:33.336" v="1915" actId="478"/>
          <ac:picMkLst>
            <pc:docMk/>
            <pc:sldMk cId="2902423296" sldId="317"/>
            <ac:picMk id="11" creationId="{D7CC296B-B592-830F-1249-298B9DEDE962}"/>
          </ac:picMkLst>
        </pc:picChg>
        <pc:picChg chg="del">
          <ac:chgData name="Acerbis Alberto" userId="c43ce6ec-0a23-48ba-9f21-c9649b8c8391" providerId="ADAL" clId="{3B88DFC4-F8D3-4B7F-AE7F-73BB789F9A3C}" dt="2024-05-10T14:28:33.336" v="1915" actId="478"/>
          <ac:picMkLst>
            <pc:docMk/>
            <pc:sldMk cId="2902423296" sldId="317"/>
            <ac:picMk id="13" creationId="{B8757086-22C6-B7B1-7666-04110081AB89}"/>
          </ac:picMkLst>
        </pc:picChg>
        <pc:picChg chg="del">
          <ac:chgData name="Acerbis Alberto" userId="c43ce6ec-0a23-48ba-9f21-c9649b8c8391" providerId="ADAL" clId="{3B88DFC4-F8D3-4B7F-AE7F-73BB789F9A3C}" dt="2024-05-10T14:28:33.336" v="1915" actId="478"/>
          <ac:picMkLst>
            <pc:docMk/>
            <pc:sldMk cId="2902423296" sldId="317"/>
            <ac:picMk id="15" creationId="{4DCE39DF-EE92-BCE6-5259-E58C4A58A480}"/>
          </ac:picMkLst>
        </pc:picChg>
      </pc:sldChg>
      <pc:sldChg chg="addSp delSp modSp mod">
        <pc:chgData name="Acerbis Alberto" userId="c43ce6ec-0a23-48ba-9f21-c9649b8c8391" providerId="ADAL" clId="{3B88DFC4-F8D3-4B7F-AE7F-73BB789F9A3C}" dt="2024-05-09T15:19:05.844" v="169"/>
        <pc:sldMkLst>
          <pc:docMk/>
          <pc:sldMk cId="2341454917" sldId="318"/>
        </pc:sldMkLst>
        <pc:spChg chg="mod">
          <ac:chgData name="Acerbis Alberto" userId="c43ce6ec-0a23-48ba-9f21-c9649b8c8391" providerId="ADAL" clId="{3B88DFC4-F8D3-4B7F-AE7F-73BB789F9A3C}" dt="2024-05-09T15:19:05.844" v="169"/>
          <ac:spMkLst>
            <pc:docMk/>
            <pc:sldMk cId="2341454917" sldId="318"/>
            <ac:spMk id="4" creationId="{C52D3206-1A0A-2305-2190-C709545554D7}"/>
          </ac:spMkLst>
        </pc:spChg>
        <pc:spChg chg="del">
          <ac:chgData name="Acerbis Alberto" userId="c43ce6ec-0a23-48ba-9f21-c9649b8c8391" providerId="ADAL" clId="{3B88DFC4-F8D3-4B7F-AE7F-73BB789F9A3C}" dt="2024-05-09T14:01:47.853" v="13" actId="478"/>
          <ac:spMkLst>
            <pc:docMk/>
            <pc:sldMk cId="2341454917" sldId="318"/>
            <ac:spMk id="5" creationId="{CBF3B15D-AED8-3CC7-1374-1D6304208465}"/>
          </ac:spMkLst>
        </pc:spChg>
        <pc:picChg chg="add mod">
          <ac:chgData name="Acerbis Alberto" userId="c43ce6ec-0a23-48ba-9f21-c9649b8c8391" providerId="ADAL" clId="{3B88DFC4-F8D3-4B7F-AE7F-73BB789F9A3C}" dt="2024-05-09T14:01:59.645" v="17" actId="1076"/>
          <ac:picMkLst>
            <pc:docMk/>
            <pc:sldMk cId="2341454917" sldId="318"/>
            <ac:picMk id="7170" creationId="{24E836F0-BF21-8157-C4B7-39DAC9615D9D}"/>
          </ac:picMkLst>
        </pc:picChg>
      </pc:sldChg>
      <pc:sldChg chg="addSp delSp modSp add mod">
        <pc:chgData name="Acerbis Alberto" userId="c43ce6ec-0a23-48ba-9f21-c9649b8c8391" providerId="ADAL" clId="{3B88DFC4-F8D3-4B7F-AE7F-73BB789F9A3C}" dt="2024-05-10T12:34:21.212" v="949"/>
        <pc:sldMkLst>
          <pc:docMk/>
          <pc:sldMk cId="990277667" sldId="319"/>
        </pc:sldMkLst>
        <pc:spChg chg="mod">
          <ac:chgData name="Acerbis Alberto" userId="c43ce6ec-0a23-48ba-9f21-c9649b8c8391" providerId="ADAL" clId="{3B88DFC4-F8D3-4B7F-AE7F-73BB789F9A3C}" dt="2024-05-09T14:43:26.162" v="149" actId="20577"/>
          <ac:spMkLst>
            <pc:docMk/>
            <pc:sldMk cId="990277667" sldId="319"/>
            <ac:spMk id="4" creationId="{C52D3206-1A0A-2305-2190-C709545554D7}"/>
          </ac:spMkLst>
        </pc:spChg>
        <pc:spChg chg="add mod">
          <ac:chgData name="Acerbis Alberto" userId="c43ce6ec-0a23-48ba-9f21-c9649b8c8391" providerId="ADAL" clId="{3B88DFC4-F8D3-4B7F-AE7F-73BB789F9A3C}" dt="2024-05-10T12:27:11.550" v="336" actId="20577"/>
          <ac:spMkLst>
            <pc:docMk/>
            <pc:sldMk cId="990277667" sldId="319"/>
            <ac:spMk id="9" creationId="{EB681D8D-7F99-DD15-00C1-5095147433C3}"/>
          </ac:spMkLst>
        </pc:spChg>
        <pc:spChg chg="add mod">
          <ac:chgData name="Acerbis Alberto" userId="c43ce6ec-0a23-48ba-9f21-c9649b8c8391" providerId="ADAL" clId="{3B88DFC4-F8D3-4B7F-AE7F-73BB789F9A3C}" dt="2024-05-10T12:34:21.212" v="949"/>
          <ac:spMkLst>
            <pc:docMk/>
            <pc:sldMk cId="990277667" sldId="319"/>
            <ac:spMk id="10" creationId="{9811A744-D03F-2586-03B2-1DC63C5B7D4F}"/>
          </ac:spMkLst>
        </pc:spChg>
        <pc:graphicFrameChg chg="add mod modGraphic">
          <ac:chgData name="Acerbis Alberto" userId="c43ce6ec-0a23-48ba-9f21-c9649b8c8391" providerId="ADAL" clId="{3B88DFC4-F8D3-4B7F-AE7F-73BB789F9A3C}" dt="2024-05-10T12:34:04.129" v="948" actId="1076"/>
          <ac:graphicFrameMkLst>
            <pc:docMk/>
            <pc:sldMk cId="990277667" sldId="319"/>
            <ac:graphicFrameMk id="8" creationId="{B265DDE3-A2BB-6280-63D5-E584121B74F1}"/>
          </ac:graphicFrameMkLst>
        </pc:graphicFrameChg>
        <pc:picChg chg="add del mod">
          <ac:chgData name="Acerbis Alberto" userId="c43ce6ec-0a23-48ba-9f21-c9649b8c8391" providerId="ADAL" clId="{3B88DFC4-F8D3-4B7F-AE7F-73BB789F9A3C}" dt="2024-05-10T12:23:19.053" v="253" actId="478"/>
          <ac:picMkLst>
            <pc:docMk/>
            <pc:sldMk cId="990277667" sldId="319"/>
            <ac:picMk id="3" creationId="{53B9E9E9-9075-7295-5075-8FC2114D6110}"/>
          </ac:picMkLst>
        </pc:picChg>
        <pc:picChg chg="add del mod">
          <ac:chgData name="Acerbis Alberto" userId="c43ce6ec-0a23-48ba-9f21-c9649b8c8391" providerId="ADAL" clId="{3B88DFC4-F8D3-4B7F-AE7F-73BB789F9A3C}" dt="2024-05-10T12:25:43.875" v="258" actId="478"/>
          <ac:picMkLst>
            <pc:docMk/>
            <pc:sldMk cId="990277667" sldId="319"/>
            <ac:picMk id="5" creationId="{0770A2F6-D399-8683-206F-0E05511FC702}"/>
          </ac:picMkLst>
        </pc:picChg>
        <pc:picChg chg="add del mod">
          <ac:chgData name="Acerbis Alberto" userId="c43ce6ec-0a23-48ba-9f21-c9649b8c8391" providerId="ADAL" clId="{3B88DFC4-F8D3-4B7F-AE7F-73BB789F9A3C}" dt="2024-05-10T12:25:43.875" v="258" actId="478"/>
          <ac:picMkLst>
            <pc:docMk/>
            <pc:sldMk cId="990277667" sldId="319"/>
            <ac:picMk id="7" creationId="{9D4A7BE0-8F0B-DA44-98D3-43327B9A1CB9}"/>
          </ac:picMkLst>
        </pc:picChg>
        <pc:picChg chg="del">
          <ac:chgData name="Acerbis Alberto" userId="c43ce6ec-0a23-48ba-9f21-c9649b8c8391" providerId="ADAL" clId="{3B88DFC4-F8D3-4B7F-AE7F-73BB789F9A3C}" dt="2024-05-09T14:02:39.897" v="19" actId="478"/>
          <ac:picMkLst>
            <pc:docMk/>
            <pc:sldMk cId="990277667" sldId="319"/>
            <ac:picMk id="7170" creationId="{24E836F0-BF21-8157-C4B7-39DAC9615D9D}"/>
          </ac:picMkLst>
        </pc:picChg>
      </pc:sldChg>
      <pc:sldChg chg="addSp delSp modSp add mod">
        <pc:chgData name="Acerbis Alberto" userId="c43ce6ec-0a23-48ba-9f21-c9649b8c8391" providerId="ADAL" clId="{3B88DFC4-F8D3-4B7F-AE7F-73BB789F9A3C}" dt="2024-05-09T14:12:06.016" v="119" actId="20577"/>
        <pc:sldMkLst>
          <pc:docMk/>
          <pc:sldMk cId="3745931807" sldId="320"/>
        </pc:sldMkLst>
        <pc:spChg chg="mod">
          <ac:chgData name="Acerbis Alberto" userId="c43ce6ec-0a23-48ba-9f21-c9649b8c8391" providerId="ADAL" clId="{3B88DFC4-F8D3-4B7F-AE7F-73BB789F9A3C}" dt="2024-05-09T14:12:06.016" v="119" actId="20577"/>
          <ac:spMkLst>
            <pc:docMk/>
            <pc:sldMk cId="3745931807" sldId="320"/>
            <ac:spMk id="4" creationId="{C52D3206-1A0A-2305-2190-C709545554D7}"/>
          </ac:spMkLst>
        </pc:spChg>
        <pc:spChg chg="add mod">
          <ac:chgData name="Acerbis Alberto" userId="c43ce6ec-0a23-48ba-9f21-c9649b8c8391" providerId="ADAL" clId="{3B88DFC4-F8D3-4B7F-AE7F-73BB789F9A3C}" dt="2024-05-09T14:11:46.045" v="89" actId="552"/>
          <ac:spMkLst>
            <pc:docMk/>
            <pc:sldMk cId="3745931807" sldId="320"/>
            <ac:spMk id="5" creationId="{3561943F-4DA5-61A4-E1B4-176242CD50ED}"/>
          </ac:spMkLst>
        </pc:spChg>
        <pc:spChg chg="add mod">
          <ac:chgData name="Acerbis Alberto" userId="c43ce6ec-0a23-48ba-9f21-c9649b8c8391" providerId="ADAL" clId="{3B88DFC4-F8D3-4B7F-AE7F-73BB789F9A3C}" dt="2024-05-09T14:11:46.045" v="89" actId="552"/>
          <ac:spMkLst>
            <pc:docMk/>
            <pc:sldMk cId="3745931807" sldId="320"/>
            <ac:spMk id="12" creationId="{05799501-ECB8-15D5-0B97-1DE6AE641AB6}"/>
          </ac:spMkLst>
        </pc:spChg>
        <pc:spChg chg="add mod">
          <ac:chgData name="Acerbis Alberto" userId="c43ce6ec-0a23-48ba-9f21-c9649b8c8391" providerId="ADAL" clId="{3B88DFC4-F8D3-4B7F-AE7F-73BB789F9A3C}" dt="2024-05-09T14:11:46.045" v="89" actId="552"/>
          <ac:spMkLst>
            <pc:docMk/>
            <pc:sldMk cId="3745931807" sldId="320"/>
            <ac:spMk id="13" creationId="{72552052-FED5-D27B-3E0E-FE19F8D9D955}"/>
          </ac:spMkLst>
        </pc:spChg>
        <pc:picChg chg="add del mod">
          <ac:chgData name="Acerbis Alberto" userId="c43ce6ec-0a23-48ba-9f21-c9649b8c8391" providerId="ADAL" clId="{3B88DFC4-F8D3-4B7F-AE7F-73BB789F9A3C}" dt="2024-05-09T14:08:11.159" v="45" actId="478"/>
          <ac:picMkLst>
            <pc:docMk/>
            <pc:sldMk cId="3745931807" sldId="320"/>
            <ac:picMk id="3" creationId="{74617F9C-688C-D320-142F-32687DD5ADCD}"/>
          </ac:picMkLst>
        </pc:picChg>
        <pc:picChg chg="add mod">
          <ac:chgData name="Acerbis Alberto" userId="c43ce6ec-0a23-48ba-9f21-c9649b8c8391" providerId="ADAL" clId="{3B88DFC4-F8D3-4B7F-AE7F-73BB789F9A3C}" dt="2024-05-09T14:11:19.681" v="86" actId="12789"/>
          <ac:picMkLst>
            <pc:docMk/>
            <pc:sldMk cId="3745931807" sldId="320"/>
            <ac:picMk id="7" creationId="{05F7955C-A703-56A0-0FB4-35F350F29218}"/>
          </ac:picMkLst>
        </pc:picChg>
        <pc:picChg chg="add mod">
          <ac:chgData name="Acerbis Alberto" userId="c43ce6ec-0a23-48ba-9f21-c9649b8c8391" providerId="ADAL" clId="{3B88DFC4-F8D3-4B7F-AE7F-73BB789F9A3C}" dt="2024-05-09T14:11:27.208" v="87" actId="12789"/>
          <ac:picMkLst>
            <pc:docMk/>
            <pc:sldMk cId="3745931807" sldId="320"/>
            <ac:picMk id="9" creationId="{1B87FBC1-DCE7-9FF3-01C7-04B8A320DC43}"/>
          </ac:picMkLst>
        </pc:picChg>
        <pc:picChg chg="add mod">
          <ac:chgData name="Acerbis Alberto" userId="c43ce6ec-0a23-48ba-9f21-c9649b8c8391" providerId="ADAL" clId="{3B88DFC4-F8D3-4B7F-AE7F-73BB789F9A3C}" dt="2024-05-09T14:11:34.476" v="88" actId="12789"/>
          <ac:picMkLst>
            <pc:docMk/>
            <pc:sldMk cId="3745931807" sldId="320"/>
            <ac:picMk id="11" creationId="{93D5F503-824E-92F1-C03B-1CEA99E5C346}"/>
          </ac:picMkLst>
        </pc:picChg>
        <pc:picChg chg="add del">
          <ac:chgData name="Acerbis Alberto" userId="c43ce6ec-0a23-48ba-9f21-c9649b8c8391" providerId="ADAL" clId="{3B88DFC4-F8D3-4B7F-AE7F-73BB789F9A3C}" dt="2024-05-09T14:05:51.514" v="23" actId="478"/>
          <ac:picMkLst>
            <pc:docMk/>
            <pc:sldMk cId="3745931807" sldId="320"/>
            <ac:picMk id="10242" creationId="{0255D7AC-2B92-D946-F363-FD730C913AA3}"/>
          </ac:picMkLst>
        </pc:picChg>
      </pc:sldChg>
      <pc:sldChg chg="addSp add del">
        <pc:chgData name="Acerbis Alberto" userId="c43ce6ec-0a23-48ba-9f21-c9649b8c8391" providerId="ADAL" clId="{3B88DFC4-F8D3-4B7F-AE7F-73BB789F9A3C}" dt="2024-05-09T15:18:44.842" v="168" actId="47"/>
        <pc:sldMkLst>
          <pc:docMk/>
          <pc:sldMk cId="2491084327" sldId="321"/>
        </pc:sldMkLst>
        <pc:picChg chg="add">
          <ac:chgData name="Acerbis Alberto" userId="c43ce6ec-0a23-48ba-9f21-c9649b8c8391" providerId="ADAL" clId="{3B88DFC4-F8D3-4B7F-AE7F-73BB789F9A3C}" dt="2024-05-09T14:07:48.209" v="44"/>
          <ac:picMkLst>
            <pc:docMk/>
            <pc:sldMk cId="2491084327" sldId="321"/>
            <ac:picMk id="9218" creationId="{C46E4625-E304-C438-364F-B40A3A4809F2}"/>
          </ac:picMkLst>
        </pc:picChg>
      </pc:sldChg>
      <pc:sldChg chg="addSp delSp modSp add mod ord modClrScheme chgLayout">
        <pc:chgData name="Acerbis Alberto" userId="c43ce6ec-0a23-48ba-9f21-c9649b8c8391" providerId="ADAL" clId="{3B88DFC4-F8D3-4B7F-AE7F-73BB789F9A3C}" dt="2024-05-16T08:50:13.589" v="3886" actId="1076"/>
        <pc:sldMkLst>
          <pc:docMk/>
          <pc:sldMk cId="3837634058" sldId="322"/>
        </pc:sldMkLst>
        <pc:spChg chg="mod">
          <ac:chgData name="Acerbis Alberto" userId="c43ce6ec-0a23-48ba-9f21-c9649b8c8391" providerId="ADAL" clId="{3B88DFC4-F8D3-4B7F-AE7F-73BB789F9A3C}" dt="2024-05-16T08:49:31.114" v="3875" actId="26606"/>
          <ac:spMkLst>
            <pc:docMk/>
            <pc:sldMk cId="3837634058" sldId="322"/>
            <ac:spMk id="4" creationId="{C52D3206-1A0A-2305-2190-C709545554D7}"/>
          </ac:spMkLst>
        </pc:spChg>
        <pc:spChg chg="add mod">
          <ac:chgData name="Acerbis Alberto" userId="c43ce6ec-0a23-48ba-9f21-c9649b8c8391" providerId="ADAL" clId="{3B88DFC4-F8D3-4B7F-AE7F-73BB789F9A3C}" dt="2024-05-16T08:50:13.589" v="3886" actId="1076"/>
          <ac:spMkLst>
            <pc:docMk/>
            <pc:sldMk cId="3837634058" sldId="322"/>
            <ac:spMk id="9" creationId="{3E3304D3-817B-D889-5263-9A8F31C7D7FA}"/>
          </ac:spMkLst>
        </pc:spChg>
        <pc:spChg chg="add del mod">
          <ac:chgData name="Acerbis Alberto" userId="c43ce6ec-0a23-48ba-9f21-c9649b8c8391" providerId="ADAL" clId="{3B88DFC4-F8D3-4B7F-AE7F-73BB789F9A3C}" dt="2024-05-16T08:49:31.112" v="3874" actId="26606"/>
          <ac:spMkLst>
            <pc:docMk/>
            <pc:sldMk cId="3837634058" sldId="322"/>
            <ac:spMk id="14" creationId="{5A0E974B-B495-33C5-A7CE-1806C18BF84D}"/>
          </ac:spMkLst>
        </pc:spChg>
        <pc:spChg chg="add del mod">
          <ac:chgData name="Acerbis Alberto" userId="c43ce6ec-0a23-48ba-9f21-c9649b8c8391" providerId="ADAL" clId="{3B88DFC4-F8D3-4B7F-AE7F-73BB789F9A3C}" dt="2024-05-16T08:49:31.112" v="3874" actId="26606"/>
          <ac:spMkLst>
            <pc:docMk/>
            <pc:sldMk cId="3837634058" sldId="322"/>
            <ac:spMk id="16" creationId="{665123DE-C2C6-BBDC-2057-91A0708276AB}"/>
          </ac:spMkLst>
        </pc:spChg>
        <pc:picChg chg="add mod ord">
          <ac:chgData name="Acerbis Alberto" userId="c43ce6ec-0a23-48ba-9f21-c9649b8c8391" providerId="ADAL" clId="{3B88DFC4-F8D3-4B7F-AE7F-73BB789F9A3C}" dt="2024-05-16T08:50:02.990" v="3884" actId="1076"/>
          <ac:picMkLst>
            <pc:docMk/>
            <pc:sldMk cId="3837634058" sldId="322"/>
            <ac:picMk id="3" creationId="{FCD0C232-E415-4FAA-DD80-6720F6138870}"/>
          </ac:picMkLst>
        </pc:picChg>
      </pc:sldChg>
      <pc:sldChg chg="addSp delSp modSp add mod modAnim">
        <pc:chgData name="Acerbis Alberto" userId="c43ce6ec-0a23-48ba-9f21-c9649b8c8391" providerId="ADAL" clId="{3B88DFC4-F8D3-4B7F-AE7F-73BB789F9A3C}" dt="2024-05-10T15:38:52.138" v="2795"/>
        <pc:sldMkLst>
          <pc:docMk/>
          <pc:sldMk cId="642464904" sldId="323"/>
        </pc:sldMkLst>
        <pc:spChg chg="del mod">
          <ac:chgData name="Acerbis Alberto" userId="c43ce6ec-0a23-48ba-9f21-c9649b8c8391" providerId="ADAL" clId="{3B88DFC4-F8D3-4B7F-AE7F-73BB789F9A3C}" dt="2024-05-10T12:54:47.982" v="1407" actId="478"/>
          <ac:spMkLst>
            <pc:docMk/>
            <pc:sldMk cId="642464904" sldId="323"/>
            <ac:spMk id="2" creationId="{03E5B91E-FCD5-52A1-6090-C0CC52F68695}"/>
          </ac:spMkLst>
        </pc:spChg>
        <pc:spChg chg="add mod">
          <ac:chgData name="Acerbis Alberto" userId="c43ce6ec-0a23-48ba-9f21-c9649b8c8391" providerId="ADAL" clId="{3B88DFC4-F8D3-4B7F-AE7F-73BB789F9A3C}" dt="2024-05-10T13:17:40.408" v="1470" actId="207"/>
          <ac:spMkLst>
            <pc:docMk/>
            <pc:sldMk cId="642464904" sldId="323"/>
            <ac:spMk id="3" creationId="{47D5CF1E-209E-130C-38C9-85798546C388}"/>
          </ac:spMkLst>
        </pc:spChg>
        <pc:spChg chg="add del mod">
          <ac:chgData name="Acerbis Alberto" userId="c43ce6ec-0a23-48ba-9f21-c9649b8c8391" providerId="ADAL" clId="{3B88DFC4-F8D3-4B7F-AE7F-73BB789F9A3C}" dt="2024-05-10T12:54:51.328" v="1408" actId="478"/>
          <ac:spMkLst>
            <pc:docMk/>
            <pc:sldMk cId="642464904" sldId="323"/>
            <ac:spMk id="5" creationId="{6FB411FD-8C21-16EB-D640-B2771A54F639}"/>
          </ac:spMkLst>
        </pc:spChg>
      </pc:sldChg>
      <pc:sldChg chg="addSp delSp modSp add mod delAnim">
        <pc:chgData name="Acerbis Alberto" userId="c43ce6ec-0a23-48ba-9f21-c9649b8c8391" providerId="ADAL" clId="{3B88DFC4-F8D3-4B7F-AE7F-73BB789F9A3C}" dt="2024-05-09T18:09:22.361" v="241" actId="1076"/>
        <pc:sldMkLst>
          <pc:docMk/>
          <pc:sldMk cId="683781093" sldId="324"/>
        </pc:sldMkLst>
        <pc:spChg chg="del">
          <ac:chgData name="Acerbis Alberto" userId="c43ce6ec-0a23-48ba-9f21-c9649b8c8391" providerId="ADAL" clId="{3B88DFC4-F8D3-4B7F-AE7F-73BB789F9A3C}" dt="2024-05-09T18:05:53.021" v="202" actId="478"/>
          <ac:spMkLst>
            <pc:docMk/>
            <pc:sldMk cId="683781093" sldId="324"/>
            <ac:spMk id="2" creationId="{58D46555-105D-4982-12A0-4BB70865111B}"/>
          </ac:spMkLst>
        </pc:spChg>
        <pc:spChg chg="mod">
          <ac:chgData name="Acerbis Alberto" userId="c43ce6ec-0a23-48ba-9f21-c9649b8c8391" providerId="ADAL" clId="{3B88DFC4-F8D3-4B7F-AE7F-73BB789F9A3C}" dt="2024-05-09T18:07:43.549" v="234" actId="20577"/>
          <ac:spMkLst>
            <pc:docMk/>
            <pc:sldMk cId="683781093" sldId="324"/>
            <ac:spMk id="4" creationId="{C52D3206-1A0A-2305-2190-C709545554D7}"/>
          </ac:spMkLst>
        </pc:spChg>
        <pc:picChg chg="del">
          <ac:chgData name="Acerbis Alberto" userId="c43ce6ec-0a23-48ba-9f21-c9649b8c8391" providerId="ADAL" clId="{3B88DFC4-F8D3-4B7F-AE7F-73BB789F9A3C}" dt="2024-05-09T18:05:56.292" v="203" actId="478"/>
          <ac:picMkLst>
            <pc:docMk/>
            <pc:sldMk cId="683781093" sldId="324"/>
            <ac:picMk id="5" creationId="{31ADB727-5AEF-594D-CAEF-33FA07BCA230}"/>
          </ac:picMkLst>
        </pc:picChg>
        <pc:picChg chg="add mod">
          <ac:chgData name="Acerbis Alberto" userId="c43ce6ec-0a23-48ba-9f21-c9649b8c8391" providerId="ADAL" clId="{3B88DFC4-F8D3-4B7F-AE7F-73BB789F9A3C}" dt="2024-05-09T18:09:22.361" v="241" actId="1076"/>
          <ac:picMkLst>
            <pc:docMk/>
            <pc:sldMk cId="683781093" sldId="324"/>
            <ac:picMk id="6" creationId="{71E349AC-3B74-C7B8-7BD6-4024E9F7B818}"/>
          </ac:picMkLst>
        </pc:picChg>
        <pc:picChg chg="add del mod">
          <ac:chgData name="Acerbis Alberto" userId="c43ce6ec-0a23-48ba-9f21-c9649b8c8391" providerId="ADAL" clId="{3B88DFC4-F8D3-4B7F-AE7F-73BB789F9A3C}" dt="2024-05-09T18:07:18.368" v="207" actId="478"/>
          <ac:picMkLst>
            <pc:docMk/>
            <pc:sldMk cId="683781093" sldId="324"/>
            <ac:picMk id="12290" creationId="{A516BA4A-EBD4-4FB7-C963-303A4CACB434}"/>
          </ac:picMkLst>
        </pc:picChg>
        <pc:picChg chg="add del">
          <ac:chgData name="Acerbis Alberto" userId="c43ce6ec-0a23-48ba-9f21-c9649b8c8391" providerId="ADAL" clId="{3B88DFC4-F8D3-4B7F-AE7F-73BB789F9A3C}" dt="2024-05-09T18:09:15.155" v="236" actId="478"/>
          <ac:picMkLst>
            <pc:docMk/>
            <pc:sldMk cId="683781093" sldId="324"/>
            <ac:picMk id="12292" creationId="{3A21F4C2-1667-4951-19DE-40F75B46A4FA}"/>
          </ac:picMkLst>
        </pc:picChg>
      </pc:sldChg>
      <pc:sldChg chg="addSp delSp modSp add mod">
        <pc:chgData name="Acerbis Alberto" userId="c43ce6ec-0a23-48ba-9f21-c9649b8c8391" providerId="ADAL" clId="{3B88DFC4-F8D3-4B7F-AE7F-73BB789F9A3C}" dt="2024-05-10T12:03:50.311" v="252" actId="6549"/>
        <pc:sldMkLst>
          <pc:docMk/>
          <pc:sldMk cId="1795050007" sldId="325"/>
        </pc:sldMkLst>
        <pc:spChg chg="mod">
          <ac:chgData name="Acerbis Alberto" userId="c43ce6ec-0a23-48ba-9f21-c9649b8c8391" providerId="ADAL" clId="{3B88DFC4-F8D3-4B7F-AE7F-73BB789F9A3C}" dt="2024-05-10T12:03:50.311" v="252" actId="6549"/>
          <ac:spMkLst>
            <pc:docMk/>
            <pc:sldMk cId="1795050007" sldId="325"/>
            <ac:spMk id="4" creationId="{C52D3206-1A0A-2305-2190-C709545554D7}"/>
          </ac:spMkLst>
        </pc:spChg>
        <pc:picChg chg="add mod">
          <ac:chgData name="Acerbis Alberto" userId="c43ce6ec-0a23-48ba-9f21-c9649b8c8391" providerId="ADAL" clId="{3B88DFC4-F8D3-4B7F-AE7F-73BB789F9A3C}" dt="2024-05-10T12:03:47.459" v="248" actId="1076"/>
          <ac:picMkLst>
            <pc:docMk/>
            <pc:sldMk cId="1795050007" sldId="325"/>
            <ac:picMk id="3" creationId="{8609319A-7C02-C5B5-32EE-9E2397085A9A}"/>
          </ac:picMkLst>
        </pc:picChg>
        <pc:picChg chg="del">
          <ac:chgData name="Acerbis Alberto" userId="c43ce6ec-0a23-48ba-9f21-c9649b8c8391" providerId="ADAL" clId="{3B88DFC4-F8D3-4B7F-AE7F-73BB789F9A3C}" dt="2024-05-10T12:03:08.158" v="243" actId="478"/>
          <ac:picMkLst>
            <pc:docMk/>
            <pc:sldMk cId="1795050007" sldId="325"/>
            <ac:picMk id="6" creationId="{71E349AC-3B74-C7B8-7BD6-4024E9F7B818}"/>
          </ac:picMkLst>
        </pc:picChg>
        <pc:picChg chg="add del">
          <ac:chgData name="Acerbis Alberto" userId="c43ce6ec-0a23-48ba-9f21-c9649b8c8391" providerId="ADAL" clId="{3B88DFC4-F8D3-4B7F-AE7F-73BB789F9A3C}" dt="2024-05-10T12:03:42.530" v="245" actId="478"/>
          <ac:picMkLst>
            <pc:docMk/>
            <pc:sldMk cId="1795050007" sldId="325"/>
            <ac:picMk id="1026" creationId="{49C347D1-BF94-16A8-6EDE-4D4B739BD26E}"/>
          </ac:picMkLst>
        </pc:picChg>
      </pc:sldChg>
      <pc:sldChg chg="addSp delSp modSp add mod modAnim">
        <pc:chgData name="Acerbis Alberto" userId="c43ce6ec-0a23-48ba-9f21-c9649b8c8391" providerId="ADAL" clId="{3B88DFC4-F8D3-4B7F-AE7F-73BB789F9A3C}" dt="2024-05-10T12:53:44.617" v="1332" actId="20577"/>
        <pc:sldMkLst>
          <pc:docMk/>
          <pc:sldMk cId="3948826185" sldId="326"/>
        </pc:sldMkLst>
        <pc:spChg chg="add mod">
          <ac:chgData name="Acerbis Alberto" userId="c43ce6ec-0a23-48ba-9f21-c9649b8c8391" providerId="ADAL" clId="{3B88DFC4-F8D3-4B7F-AE7F-73BB789F9A3C}" dt="2024-05-10T12:52:06.435" v="1277" actId="1036"/>
          <ac:spMkLst>
            <pc:docMk/>
            <pc:sldMk cId="3948826185" sldId="326"/>
            <ac:spMk id="3" creationId="{4F275553-8AAE-7B05-E431-C7EACC2AB8E6}"/>
          </ac:spMkLst>
        </pc:spChg>
        <pc:spChg chg="mod">
          <ac:chgData name="Acerbis Alberto" userId="c43ce6ec-0a23-48ba-9f21-c9649b8c8391" providerId="ADAL" clId="{3B88DFC4-F8D3-4B7F-AE7F-73BB789F9A3C}" dt="2024-05-10T12:34:38.437" v="955" actId="20577"/>
          <ac:spMkLst>
            <pc:docMk/>
            <pc:sldMk cId="3948826185" sldId="326"/>
            <ac:spMk id="4" creationId="{C52D3206-1A0A-2305-2190-C709545554D7}"/>
          </ac:spMkLst>
        </pc:spChg>
        <pc:spChg chg="add mod">
          <ac:chgData name="Acerbis Alberto" userId="c43ce6ec-0a23-48ba-9f21-c9649b8c8391" providerId="ADAL" clId="{3B88DFC4-F8D3-4B7F-AE7F-73BB789F9A3C}" dt="2024-05-10T12:52:06.435" v="1277" actId="1036"/>
          <ac:spMkLst>
            <pc:docMk/>
            <pc:sldMk cId="3948826185" sldId="326"/>
            <ac:spMk id="5" creationId="{06DB5564-165B-C3AF-EF4D-FB8C9B0C36ED}"/>
          </ac:spMkLst>
        </pc:spChg>
        <pc:spChg chg="add mod">
          <ac:chgData name="Acerbis Alberto" userId="c43ce6ec-0a23-48ba-9f21-c9649b8c8391" providerId="ADAL" clId="{3B88DFC4-F8D3-4B7F-AE7F-73BB789F9A3C}" dt="2024-05-10T12:53:44.617" v="1332" actId="20577"/>
          <ac:spMkLst>
            <pc:docMk/>
            <pc:sldMk cId="3948826185" sldId="326"/>
            <ac:spMk id="6" creationId="{5F16F70D-DEFB-5617-56B0-E173A637EB0B}"/>
          </ac:spMkLst>
        </pc:spChg>
        <pc:spChg chg="add mod">
          <ac:chgData name="Acerbis Alberto" userId="c43ce6ec-0a23-48ba-9f21-c9649b8c8391" providerId="ADAL" clId="{3B88DFC4-F8D3-4B7F-AE7F-73BB789F9A3C}" dt="2024-05-10T12:52:06.435" v="1277" actId="1036"/>
          <ac:spMkLst>
            <pc:docMk/>
            <pc:sldMk cId="3948826185" sldId="326"/>
            <ac:spMk id="7" creationId="{A7661D5D-1B30-C601-6819-677DFBA59D6C}"/>
          </ac:spMkLst>
        </pc:spChg>
        <pc:spChg chg="del">
          <ac:chgData name="Acerbis Alberto" userId="c43ce6ec-0a23-48ba-9f21-c9649b8c8391" providerId="ADAL" clId="{3B88DFC4-F8D3-4B7F-AE7F-73BB789F9A3C}" dt="2024-05-10T12:34:57.080" v="956" actId="478"/>
          <ac:spMkLst>
            <pc:docMk/>
            <pc:sldMk cId="3948826185" sldId="326"/>
            <ac:spMk id="9" creationId="{EB681D8D-7F99-DD15-00C1-5095147433C3}"/>
          </ac:spMkLst>
        </pc:spChg>
        <pc:graphicFrameChg chg="add del mod modGraphic">
          <ac:chgData name="Acerbis Alberto" userId="c43ce6ec-0a23-48ba-9f21-c9649b8c8391" providerId="ADAL" clId="{3B88DFC4-F8D3-4B7F-AE7F-73BB789F9A3C}" dt="2024-05-10T12:51:14.332" v="1261" actId="478"/>
          <ac:graphicFrameMkLst>
            <pc:docMk/>
            <pc:sldMk cId="3948826185" sldId="326"/>
            <ac:graphicFrameMk id="2" creationId="{71B4759A-3C40-19B2-C927-F5EC11916CA0}"/>
          </ac:graphicFrameMkLst>
        </pc:graphicFrameChg>
        <pc:graphicFrameChg chg="del">
          <ac:chgData name="Acerbis Alberto" userId="c43ce6ec-0a23-48ba-9f21-c9649b8c8391" providerId="ADAL" clId="{3B88DFC4-F8D3-4B7F-AE7F-73BB789F9A3C}" dt="2024-05-10T12:35:15.532" v="957" actId="478"/>
          <ac:graphicFrameMkLst>
            <pc:docMk/>
            <pc:sldMk cId="3948826185" sldId="326"/>
            <ac:graphicFrameMk id="8" creationId="{B265DDE3-A2BB-6280-63D5-E584121B74F1}"/>
          </ac:graphicFrameMkLst>
        </pc:graphicFrameChg>
      </pc:sldChg>
      <pc:sldChg chg="addSp delSp modSp add mod modAnim">
        <pc:chgData name="Acerbis Alberto" userId="c43ce6ec-0a23-48ba-9f21-c9649b8c8391" providerId="ADAL" clId="{3B88DFC4-F8D3-4B7F-AE7F-73BB789F9A3C}" dt="2024-05-10T17:28:30.100" v="2796"/>
        <pc:sldMkLst>
          <pc:docMk/>
          <pc:sldMk cId="996153660" sldId="327"/>
        </pc:sldMkLst>
        <pc:spChg chg="del">
          <ac:chgData name="Acerbis Alberto" userId="c43ce6ec-0a23-48ba-9f21-c9649b8c8391" providerId="ADAL" clId="{3B88DFC4-F8D3-4B7F-AE7F-73BB789F9A3C}" dt="2024-05-10T13:17:22.354" v="1468" actId="478"/>
          <ac:spMkLst>
            <pc:docMk/>
            <pc:sldMk cId="996153660" sldId="327"/>
            <ac:spMk id="2" creationId="{03E5B91E-FCD5-52A1-6090-C0CC52F68695}"/>
          </ac:spMkLst>
        </pc:spChg>
        <pc:spChg chg="add mod">
          <ac:chgData name="Acerbis Alberto" userId="c43ce6ec-0a23-48ba-9f21-c9649b8c8391" providerId="ADAL" clId="{3B88DFC4-F8D3-4B7F-AE7F-73BB789F9A3C}" dt="2024-05-10T14:44:15.215" v="2172" actId="14100"/>
          <ac:spMkLst>
            <pc:docMk/>
            <pc:sldMk cId="996153660" sldId="327"/>
            <ac:spMk id="3" creationId="{6301CAF0-CB67-F3BA-BF5A-EC0E327D8C8A}"/>
          </ac:spMkLst>
        </pc:spChg>
        <pc:picChg chg="add mod">
          <ac:chgData name="Acerbis Alberto" userId="c43ce6ec-0a23-48ba-9f21-c9649b8c8391" providerId="ADAL" clId="{3B88DFC4-F8D3-4B7F-AE7F-73BB789F9A3C}" dt="2024-05-10T14:44:23.782" v="2173" actId="1076"/>
          <ac:picMkLst>
            <pc:docMk/>
            <pc:sldMk cId="996153660" sldId="327"/>
            <ac:picMk id="4" creationId="{AAAC6475-071E-3074-2275-07AE38366621}"/>
          </ac:picMkLst>
        </pc:picChg>
      </pc:sldChg>
      <pc:sldChg chg="addSp modSp add mod modAnim">
        <pc:chgData name="Acerbis Alberto" userId="c43ce6ec-0a23-48ba-9f21-c9649b8c8391" providerId="ADAL" clId="{3B88DFC4-F8D3-4B7F-AE7F-73BB789F9A3C}" dt="2024-05-16T06:53:28.962" v="3649"/>
        <pc:sldMkLst>
          <pc:docMk/>
          <pc:sldMk cId="3358082678" sldId="328"/>
        </pc:sldMkLst>
        <pc:spChg chg="add mod">
          <ac:chgData name="Acerbis Alberto" userId="c43ce6ec-0a23-48ba-9f21-c9649b8c8391" providerId="ADAL" clId="{3B88DFC4-F8D3-4B7F-AE7F-73BB789F9A3C}" dt="2024-05-16T06:52:14.819" v="3631" actId="12789"/>
          <ac:spMkLst>
            <pc:docMk/>
            <pc:sldMk cId="3358082678" sldId="328"/>
            <ac:spMk id="5" creationId="{5C6CF2F7-5394-EEB8-19F9-87A6E3CA401B}"/>
          </ac:spMkLst>
        </pc:spChg>
        <pc:spChg chg="add mod">
          <ac:chgData name="Acerbis Alberto" userId="c43ce6ec-0a23-48ba-9f21-c9649b8c8391" providerId="ADAL" clId="{3B88DFC4-F8D3-4B7F-AE7F-73BB789F9A3C}" dt="2024-05-16T06:51:37.683" v="3628" actId="20577"/>
          <ac:spMkLst>
            <pc:docMk/>
            <pc:sldMk cId="3358082678" sldId="328"/>
            <ac:spMk id="6" creationId="{D8A3B71B-A2AA-8061-CF5C-A42C8D6797B4}"/>
          </ac:spMkLst>
        </pc:spChg>
        <pc:spChg chg="mod">
          <ac:chgData name="Acerbis Alberto" userId="c43ce6ec-0a23-48ba-9f21-c9649b8c8391" providerId="ADAL" clId="{3B88DFC4-F8D3-4B7F-AE7F-73BB789F9A3C}" dt="2024-05-16T06:52:33.197" v="3632" actId="12789"/>
          <ac:spMkLst>
            <pc:docMk/>
            <pc:sldMk cId="3358082678" sldId="328"/>
            <ac:spMk id="16" creationId="{DB225FEB-034A-4131-7825-4A18FA7DB724}"/>
          </ac:spMkLst>
        </pc:spChg>
        <pc:spChg chg="mod">
          <ac:chgData name="Acerbis Alberto" userId="c43ce6ec-0a23-48ba-9f21-c9649b8c8391" providerId="ADAL" clId="{3B88DFC4-F8D3-4B7F-AE7F-73BB789F9A3C}" dt="2024-05-16T06:52:44.513" v="3633" actId="12789"/>
          <ac:spMkLst>
            <pc:docMk/>
            <pc:sldMk cId="3358082678" sldId="328"/>
            <ac:spMk id="17" creationId="{FE29766A-215B-6BFD-A608-F6AE3C91D4D9}"/>
          </ac:spMkLst>
        </pc:spChg>
        <pc:spChg chg="mod">
          <ac:chgData name="Acerbis Alberto" userId="c43ce6ec-0a23-48ba-9f21-c9649b8c8391" providerId="ADAL" clId="{3B88DFC4-F8D3-4B7F-AE7F-73BB789F9A3C}" dt="2024-05-16T06:52:54.577" v="3634" actId="12789"/>
          <ac:spMkLst>
            <pc:docMk/>
            <pc:sldMk cId="3358082678" sldId="328"/>
            <ac:spMk id="18" creationId="{7B1A9E56-12AD-06DE-5FE2-09A16D39DA89}"/>
          </ac:spMkLst>
        </pc:spChg>
        <pc:spChg chg="mod">
          <ac:chgData name="Acerbis Alberto" userId="c43ce6ec-0a23-48ba-9f21-c9649b8c8391" providerId="ADAL" clId="{3B88DFC4-F8D3-4B7F-AE7F-73BB789F9A3C}" dt="2024-05-16T06:52:33.197" v="3632" actId="12789"/>
          <ac:spMkLst>
            <pc:docMk/>
            <pc:sldMk cId="3358082678" sldId="328"/>
            <ac:spMk id="19" creationId="{A56EB2F3-6F0D-0BCA-ACEB-FA385FE8CF4D}"/>
          </ac:spMkLst>
        </pc:spChg>
        <pc:spChg chg="mod">
          <ac:chgData name="Acerbis Alberto" userId="c43ce6ec-0a23-48ba-9f21-c9649b8c8391" providerId="ADAL" clId="{3B88DFC4-F8D3-4B7F-AE7F-73BB789F9A3C}" dt="2024-05-16T06:52:44.513" v="3633" actId="12789"/>
          <ac:spMkLst>
            <pc:docMk/>
            <pc:sldMk cId="3358082678" sldId="328"/>
            <ac:spMk id="20" creationId="{B5ECFD74-1AD4-46D6-2270-E4E4FAD3078A}"/>
          </ac:spMkLst>
        </pc:spChg>
        <pc:spChg chg="mod">
          <ac:chgData name="Acerbis Alberto" userId="c43ce6ec-0a23-48ba-9f21-c9649b8c8391" providerId="ADAL" clId="{3B88DFC4-F8D3-4B7F-AE7F-73BB789F9A3C}" dt="2024-05-16T06:52:54.577" v="3634" actId="12789"/>
          <ac:spMkLst>
            <pc:docMk/>
            <pc:sldMk cId="3358082678" sldId="328"/>
            <ac:spMk id="21" creationId="{12EF4AEF-4083-3996-89DF-AFB55851EF2D}"/>
          </ac:spMkLst>
        </pc:spChg>
        <pc:picChg chg="add mod">
          <ac:chgData name="Acerbis Alberto" userId="c43ce6ec-0a23-48ba-9f21-c9649b8c8391" providerId="ADAL" clId="{3B88DFC4-F8D3-4B7F-AE7F-73BB789F9A3C}" dt="2024-05-16T06:52:14.819" v="3631" actId="12789"/>
          <ac:picMkLst>
            <pc:docMk/>
            <pc:sldMk cId="3358082678" sldId="328"/>
            <ac:picMk id="3" creationId="{FEB1B553-091B-D3AF-A909-3DCE7728B5AE}"/>
          </ac:picMkLst>
        </pc:picChg>
        <pc:picChg chg="mod">
          <ac:chgData name="Acerbis Alberto" userId="c43ce6ec-0a23-48ba-9f21-c9649b8c8391" providerId="ADAL" clId="{3B88DFC4-F8D3-4B7F-AE7F-73BB789F9A3C}" dt="2024-05-16T06:52:33.197" v="3632" actId="12789"/>
          <ac:picMkLst>
            <pc:docMk/>
            <pc:sldMk cId="3358082678" sldId="328"/>
            <ac:picMk id="11" creationId="{D7CC296B-B592-830F-1249-298B9DEDE962}"/>
          </ac:picMkLst>
        </pc:picChg>
        <pc:picChg chg="mod">
          <ac:chgData name="Acerbis Alberto" userId="c43ce6ec-0a23-48ba-9f21-c9649b8c8391" providerId="ADAL" clId="{3B88DFC4-F8D3-4B7F-AE7F-73BB789F9A3C}" dt="2024-05-16T06:52:44.513" v="3633" actId="12789"/>
          <ac:picMkLst>
            <pc:docMk/>
            <pc:sldMk cId="3358082678" sldId="328"/>
            <ac:picMk id="13" creationId="{B8757086-22C6-B7B1-7666-04110081AB89}"/>
          </ac:picMkLst>
        </pc:picChg>
        <pc:picChg chg="mod">
          <ac:chgData name="Acerbis Alberto" userId="c43ce6ec-0a23-48ba-9f21-c9649b8c8391" providerId="ADAL" clId="{3B88DFC4-F8D3-4B7F-AE7F-73BB789F9A3C}" dt="2024-05-16T06:52:54.577" v="3634" actId="12789"/>
          <ac:picMkLst>
            <pc:docMk/>
            <pc:sldMk cId="3358082678" sldId="328"/>
            <ac:picMk id="15" creationId="{4DCE39DF-EE92-BCE6-5259-E58C4A58A480}"/>
          </ac:picMkLst>
        </pc:picChg>
      </pc:sldChg>
      <pc:sldChg chg="addSp delSp modSp add mod delAnim modAnim">
        <pc:chgData name="Acerbis Alberto" userId="c43ce6ec-0a23-48ba-9f21-c9649b8c8391" providerId="ADAL" clId="{3B88DFC4-F8D3-4B7F-AE7F-73BB789F9A3C}" dt="2024-05-10T14:08:31.176" v="1913"/>
        <pc:sldMkLst>
          <pc:docMk/>
          <pc:sldMk cId="2515618650" sldId="329"/>
        </pc:sldMkLst>
        <pc:spChg chg="add mod">
          <ac:chgData name="Acerbis Alberto" userId="c43ce6ec-0a23-48ba-9f21-c9649b8c8391" providerId="ADAL" clId="{3B88DFC4-F8D3-4B7F-AE7F-73BB789F9A3C}" dt="2024-05-10T14:08:19.495" v="1911" actId="255"/>
          <ac:spMkLst>
            <pc:docMk/>
            <pc:sldMk cId="2515618650" sldId="329"/>
            <ac:spMk id="2" creationId="{6C0CCBA2-0CB4-1DD4-B497-59F6E9B63762}"/>
          </ac:spMkLst>
        </pc:spChg>
        <pc:spChg chg="add mod">
          <ac:chgData name="Acerbis Alberto" userId="c43ce6ec-0a23-48ba-9f21-c9649b8c8391" providerId="ADAL" clId="{3B88DFC4-F8D3-4B7F-AE7F-73BB789F9A3C}" dt="2024-05-10T14:08:13.376" v="1910" actId="255"/>
          <ac:spMkLst>
            <pc:docMk/>
            <pc:sldMk cId="2515618650" sldId="329"/>
            <ac:spMk id="3" creationId="{CE0BBDEB-6878-4037-B7BF-2257775848E4}"/>
          </ac:spMkLst>
        </pc:spChg>
        <pc:spChg chg="mod">
          <ac:chgData name="Acerbis Alberto" userId="c43ce6ec-0a23-48ba-9f21-c9649b8c8391" providerId="ADAL" clId="{3B88DFC4-F8D3-4B7F-AE7F-73BB789F9A3C}" dt="2024-05-10T14:03:11.936" v="1519" actId="20577"/>
          <ac:spMkLst>
            <pc:docMk/>
            <pc:sldMk cId="2515618650" sldId="329"/>
            <ac:spMk id="4" creationId="{C52D3206-1A0A-2305-2190-C709545554D7}"/>
          </ac:spMkLst>
        </pc:spChg>
        <pc:spChg chg="del">
          <ac:chgData name="Acerbis Alberto" userId="c43ce6ec-0a23-48ba-9f21-c9649b8c8391" providerId="ADAL" clId="{3B88DFC4-F8D3-4B7F-AE7F-73BB789F9A3C}" dt="2024-05-10T14:02:48.444" v="1511" actId="478"/>
          <ac:spMkLst>
            <pc:docMk/>
            <pc:sldMk cId="2515618650" sldId="329"/>
            <ac:spMk id="16" creationId="{DB225FEB-034A-4131-7825-4A18FA7DB724}"/>
          </ac:spMkLst>
        </pc:spChg>
        <pc:spChg chg="del">
          <ac:chgData name="Acerbis Alberto" userId="c43ce6ec-0a23-48ba-9f21-c9649b8c8391" providerId="ADAL" clId="{3B88DFC4-F8D3-4B7F-AE7F-73BB789F9A3C}" dt="2024-05-10T14:02:48.444" v="1511" actId="478"/>
          <ac:spMkLst>
            <pc:docMk/>
            <pc:sldMk cId="2515618650" sldId="329"/>
            <ac:spMk id="17" creationId="{FE29766A-215B-6BFD-A608-F6AE3C91D4D9}"/>
          </ac:spMkLst>
        </pc:spChg>
        <pc:spChg chg="del">
          <ac:chgData name="Acerbis Alberto" userId="c43ce6ec-0a23-48ba-9f21-c9649b8c8391" providerId="ADAL" clId="{3B88DFC4-F8D3-4B7F-AE7F-73BB789F9A3C}" dt="2024-05-10T14:02:48.444" v="1511" actId="478"/>
          <ac:spMkLst>
            <pc:docMk/>
            <pc:sldMk cId="2515618650" sldId="329"/>
            <ac:spMk id="18" creationId="{7B1A9E56-12AD-06DE-5FE2-09A16D39DA89}"/>
          </ac:spMkLst>
        </pc:spChg>
        <pc:spChg chg="del">
          <ac:chgData name="Acerbis Alberto" userId="c43ce6ec-0a23-48ba-9f21-c9649b8c8391" providerId="ADAL" clId="{3B88DFC4-F8D3-4B7F-AE7F-73BB789F9A3C}" dt="2024-05-10T14:02:48.444" v="1511" actId="478"/>
          <ac:spMkLst>
            <pc:docMk/>
            <pc:sldMk cId="2515618650" sldId="329"/>
            <ac:spMk id="19" creationId="{A56EB2F3-6F0D-0BCA-ACEB-FA385FE8CF4D}"/>
          </ac:spMkLst>
        </pc:spChg>
        <pc:spChg chg="del">
          <ac:chgData name="Acerbis Alberto" userId="c43ce6ec-0a23-48ba-9f21-c9649b8c8391" providerId="ADAL" clId="{3B88DFC4-F8D3-4B7F-AE7F-73BB789F9A3C}" dt="2024-05-10T14:02:48.444" v="1511" actId="478"/>
          <ac:spMkLst>
            <pc:docMk/>
            <pc:sldMk cId="2515618650" sldId="329"/>
            <ac:spMk id="20" creationId="{B5ECFD74-1AD4-46D6-2270-E4E4FAD3078A}"/>
          </ac:spMkLst>
        </pc:spChg>
        <pc:spChg chg="del">
          <ac:chgData name="Acerbis Alberto" userId="c43ce6ec-0a23-48ba-9f21-c9649b8c8391" providerId="ADAL" clId="{3B88DFC4-F8D3-4B7F-AE7F-73BB789F9A3C}" dt="2024-05-10T14:02:48.444" v="1511" actId="478"/>
          <ac:spMkLst>
            <pc:docMk/>
            <pc:sldMk cId="2515618650" sldId="329"/>
            <ac:spMk id="21" creationId="{12EF4AEF-4083-3996-89DF-AFB55851EF2D}"/>
          </ac:spMkLst>
        </pc:spChg>
        <pc:picChg chg="del">
          <ac:chgData name="Acerbis Alberto" userId="c43ce6ec-0a23-48ba-9f21-c9649b8c8391" providerId="ADAL" clId="{3B88DFC4-F8D3-4B7F-AE7F-73BB789F9A3C}" dt="2024-05-10T14:02:48.444" v="1511" actId="478"/>
          <ac:picMkLst>
            <pc:docMk/>
            <pc:sldMk cId="2515618650" sldId="329"/>
            <ac:picMk id="11" creationId="{D7CC296B-B592-830F-1249-298B9DEDE962}"/>
          </ac:picMkLst>
        </pc:picChg>
        <pc:picChg chg="del">
          <ac:chgData name="Acerbis Alberto" userId="c43ce6ec-0a23-48ba-9f21-c9649b8c8391" providerId="ADAL" clId="{3B88DFC4-F8D3-4B7F-AE7F-73BB789F9A3C}" dt="2024-05-10T14:02:48.444" v="1511" actId="478"/>
          <ac:picMkLst>
            <pc:docMk/>
            <pc:sldMk cId="2515618650" sldId="329"/>
            <ac:picMk id="13" creationId="{B8757086-22C6-B7B1-7666-04110081AB89}"/>
          </ac:picMkLst>
        </pc:picChg>
        <pc:picChg chg="del">
          <ac:chgData name="Acerbis Alberto" userId="c43ce6ec-0a23-48ba-9f21-c9649b8c8391" providerId="ADAL" clId="{3B88DFC4-F8D3-4B7F-AE7F-73BB789F9A3C}" dt="2024-05-10T14:02:48.444" v="1511" actId="478"/>
          <ac:picMkLst>
            <pc:docMk/>
            <pc:sldMk cId="2515618650" sldId="329"/>
            <ac:picMk id="15" creationId="{4DCE39DF-EE92-BCE6-5259-E58C4A58A480}"/>
          </ac:picMkLst>
        </pc:picChg>
      </pc:sldChg>
      <pc:sldChg chg="addSp delSp modSp add mod delAnim">
        <pc:chgData name="Acerbis Alberto" userId="c43ce6ec-0a23-48ba-9f21-c9649b8c8391" providerId="ADAL" clId="{3B88DFC4-F8D3-4B7F-AE7F-73BB789F9A3C}" dt="2024-05-14T17:01:15.493" v="3172" actId="1038"/>
        <pc:sldMkLst>
          <pc:docMk/>
          <pc:sldMk cId="229800139" sldId="330"/>
        </pc:sldMkLst>
        <pc:spChg chg="mod">
          <ac:chgData name="Acerbis Alberto" userId="c43ce6ec-0a23-48ba-9f21-c9649b8c8391" providerId="ADAL" clId="{3B88DFC4-F8D3-4B7F-AE7F-73BB789F9A3C}" dt="2024-05-14T17:01:11.783" v="3163" actId="20577"/>
          <ac:spMkLst>
            <pc:docMk/>
            <pc:sldMk cId="229800139" sldId="330"/>
            <ac:spMk id="4" creationId="{C52D3206-1A0A-2305-2190-C709545554D7}"/>
          </ac:spMkLst>
        </pc:spChg>
        <pc:spChg chg="del">
          <ac:chgData name="Acerbis Alberto" userId="c43ce6ec-0a23-48ba-9f21-c9649b8c8391" providerId="ADAL" clId="{3B88DFC4-F8D3-4B7F-AE7F-73BB789F9A3C}" dt="2024-05-10T14:33:04.582" v="2009" actId="478"/>
          <ac:spMkLst>
            <pc:docMk/>
            <pc:sldMk cId="229800139" sldId="330"/>
            <ac:spMk id="16" creationId="{DB225FEB-034A-4131-7825-4A18FA7DB724}"/>
          </ac:spMkLst>
        </pc:spChg>
        <pc:spChg chg="del">
          <ac:chgData name="Acerbis Alberto" userId="c43ce6ec-0a23-48ba-9f21-c9649b8c8391" providerId="ADAL" clId="{3B88DFC4-F8D3-4B7F-AE7F-73BB789F9A3C}" dt="2024-05-10T14:33:04.582" v="2009" actId="478"/>
          <ac:spMkLst>
            <pc:docMk/>
            <pc:sldMk cId="229800139" sldId="330"/>
            <ac:spMk id="17" creationId="{FE29766A-215B-6BFD-A608-F6AE3C91D4D9}"/>
          </ac:spMkLst>
        </pc:spChg>
        <pc:spChg chg="del">
          <ac:chgData name="Acerbis Alberto" userId="c43ce6ec-0a23-48ba-9f21-c9649b8c8391" providerId="ADAL" clId="{3B88DFC4-F8D3-4B7F-AE7F-73BB789F9A3C}" dt="2024-05-10T14:33:04.582" v="2009" actId="478"/>
          <ac:spMkLst>
            <pc:docMk/>
            <pc:sldMk cId="229800139" sldId="330"/>
            <ac:spMk id="18" creationId="{7B1A9E56-12AD-06DE-5FE2-09A16D39DA89}"/>
          </ac:spMkLst>
        </pc:spChg>
        <pc:spChg chg="del">
          <ac:chgData name="Acerbis Alberto" userId="c43ce6ec-0a23-48ba-9f21-c9649b8c8391" providerId="ADAL" clId="{3B88DFC4-F8D3-4B7F-AE7F-73BB789F9A3C}" dt="2024-05-10T14:33:04.582" v="2009" actId="478"/>
          <ac:spMkLst>
            <pc:docMk/>
            <pc:sldMk cId="229800139" sldId="330"/>
            <ac:spMk id="19" creationId="{A56EB2F3-6F0D-0BCA-ACEB-FA385FE8CF4D}"/>
          </ac:spMkLst>
        </pc:spChg>
        <pc:spChg chg="del">
          <ac:chgData name="Acerbis Alberto" userId="c43ce6ec-0a23-48ba-9f21-c9649b8c8391" providerId="ADAL" clId="{3B88DFC4-F8D3-4B7F-AE7F-73BB789F9A3C}" dt="2024-05-10T14:33:04.582" v="2009" actId="478"/>
          <ac:spMkLst>
            <pc:docMk/>
            <pc:sldMk cId="229800139" sldId="330"/>
            <ac:spMk id="20" creationId="{B5ECFD74-1AD4-46D6-2270-E4E4FAD3078A}"/>
          </ac:spMkLst>
        </pc:spChg>
        <pc:spChg chg="del">
          <ac:chgData name="Acerbis Alberto" userId="c43ce6ec-0a23-48ba-9f21-c9649b8c8391" providerId="ADAL" clId="{3B88DFC4-F8D3-4B7F-AE7F-73BB789F9A3C}" dt="2024-05-10T14:33:04.582" v="2009" actId="478"/>
          <ac:spMkLst>
            <pc:docMk/>
            <pc:sldMk cId="229800139" sldId="330"/>
            <ac:spMk id="21" creationId="{12EF4AEF-4083-3996-89DF-AFB55851EF2D}"/>
          </ac:spMkLst>
        </pc:spChg>
        <pc:graphicFrameChg chg="add mod modGraphic">
          <ac:chgData name="Acerbis Alberto" userId="c43ce6ec-0a23-48ba-9f21-c9649b8c8391" providerId="ADAL" clId="{3B88DFC4-F8D3-4B7F-AE7F-73BB789F9A3C}" dt="2024-05-10T14:48:05.079" v="2175" actId="122"/>
          <ac:graphicFrameMkLst>
            <pc:docMk/>
            <pc:sldMk cId="229800139" sldId="330"/>
            <ac:graphicFrameMk id="2" creationId="{FEF07FC1-6B6B-FFB2-FF31-197B57D5ACED}"/>
          </ac:graphicFrameMkLst>
        </pc:graphicFrameChg>
        <pc:picChg chg="add mod">
          <ac:chgData name="Acerbis Alberto" userId="c43ce6ec-0a23-48ba-9f21-c9649b8c8391" providerId="ADAL" clId="{3B88DFC4-F8D3-4B7F-AE7F-73BB789F9A3C}" dt="2024-05-14T17:01:15.493" v="3172" actId="1038"/>
          <ac:picMkLst>
            <pc:docMk/>
            <pc:sldMk cId="229800139" sldId="330"/>
            <ac:picMk id="5" creationId="{29E8B39B-4A9F-CA63-B04B-897A45100B7F}"/>
          </ac:picMkLst>
        </pc:picChg>
        <pc:picChg chg="del">
          <ac:chgData name="Acerbis Alberto" userId="c43ce6ec-0a23-48ba-9f21-c9649b8c8391" providerId="ADAL" clId="{3B88DFC4-F8D3-4B7F-AE7F-73BB789F9A3C}" dt="2024-05-10T14:33:04.582" v="2009" actId="478"/>
          <ac:picMkLst>
            <pc:docMk/>
            <pc:sldMk cId="229800139" sldId="330"/>
            <ac:picMk id="11" creationId="{D7CC296B-B592-830F-1249-298B9DEDE962}"/>
          </ac:picMkLst>
        </pc:picChg>
        <pc:picChg chg="del">
          <ac:chgData name="Acerbis Alberto" userId="c43ce6ec-0a23-48ba-9f21-c9649b8c8391" providerId="ADAL" clId="{3B88DFC4-F8D3-4B7F-AE7F-73BB789F9A3C}" dt="2024-05-10T14:33:04.582" v="2009" actId="478"/>
          <ac:picMkLst>
            <pc:docMk/>
            <pc:sldMk cId="229800139" sldId="330"/>
            <ac:picMk id="13" creationId="{B8757086-22C6-B7B1-7666-04110081AB89}"/>
          </ac:picMkLst>
        </pc:picChg>
        <pc:picChg chg="del">
          <ac:chgData name="Acerbis Alberto" userId="c43ce6ec-0a23-48ba-9f21-c9649b8c8391" providerId="ADAL" clId="{3B88DFC4-F8D3-4B7F-AE7F-73BB789F9A3C}" dt="2024-05-10T14:33:04.582" v="2009" actId="478"/>
          <ac:picMkLst>
            <pc:docMk/>
            <pc:sldMk cId="229800139" sldId="330"/>
            <ac:picMk id="15" creationId="{4DCE39DF-EE92-BCE6-5259-E58C4A58A480}"/>
          </ac:picMkLst>
        </pc:picChg>
      </pc:sldChg>
      <pc:sldChg chg="addSp modSp add mod modAnim">
        <pc:chgData name="Acerbis Alberto" userId="c43ce6ec-0a23-48ba-9f21-c9649b8c8391" providerId="ADAL" clId="{3B88DFC4-F8D3-4B7F-AE7F-73BB789F9A3C}" dt="2024-05-10T15:31:09.985" v="2763" actId="20577"/>
        <pc:sldMkLst>
          <pc:docMk/>
          <pc:sldMk cId="3995315403" sldId="331"/>
        </pc:sldMkLst>
        <pc:spChg chg="add mod">
          <ac:chgData name="Acerbis Alberto" userId="c43ce6ec-0a23-48ba-9f21-c9649b8c8391" providerId="ADAL" clId="{3B88DFC4-F8D3-4B7F-AE7F-73BB789F9A3C}" dt="2024-05-10T15:30:05.902" v="2663" actId="20577"/>
          <ac:spMkLst>
            <pc:docMk/>
            <pc:sldMk cId="3995315403" sldId="331"/>
            <ac:spMk id="2" creationId="{09BCC61E-E3E9-48A0-90A2-CD666C730274}"/>
          </ac:spMkLst>
        </pc:spChg>
        <pc:spChg chg="mod">
          <ac:chgData name="Acerbis Alberto" userId="c43ce6ec-0a23-48ba-9f21-c9649b8c8391" providerId="ADAL" clId="{3B88DFC4-F8D3-4B7F-AE7F-73BB789F9A3C}" dt="2024-05-10T15:29:52.676" v="2643" actId="1035"/>
          <ac:spMkLst>
            <pc:docMk/>
            <pc:sldMk cId="3995315403" sldId="331"/>
            <ac:spMk id="3" creationId="{4F275553-8AAE-7B05-E431-C7EACC2AB8E6}"/>
          </ac:spMkLst>
        </pc:spChg>
        <pc:spChg chg="mod">
          <ac:chgData name="Acerbis Alberto" userId="c43ce6ec-0a23-48ba-9f21-c9649b8c8391" providerId="ADAL" clId="{3B88DFC4-F8D3-4B7F-AE7F-73BB789F9A3C}" dt="2024-05-10T15:27:51.304" v="2461" actId="20577"/>
          <ac:spMkLst>
            <pc:docMk/>
            <pc:sldMk cId="3995315403" sldId="331"/>
            <ac:spMk id="4" creationId="{C52D3206-1A0A-2305-2190-C709545554D7}"/>
          </ac:spMkLst>
        </pc:spChg>
        <pc:spChg chg="mod">
          <ac:chgData name="Acerbis Alberto" userId="c43ce6ec-0a23-48ba-9f21-c9649b8c8391" providerId="ADAL" clId="{3B88DFC4-F8D3-4B7F-AE7F-73BB789F9A3C}" dt="2024-05-10T15:29:52.676" v="2643" actId="1035"/>
          <ac:spMkLst>
            <pc:docMk/>
            <pc:sldMk cId="3995315403" sldId="331"/>
            <ac:spMk id="5" creationId="{06DB5564-165B-C3AF-EF4D-FB8C9B0C36ED}"/>
          </ac:spMkLst>
        </pc:spChg>
        <pc:spChg chg="mod">
          <ac:chgData name="Acerbis Alberto" userId="c43ce6ec-0a23-48ba-9f21-c9649b8c8391" providerId="ADAL" clId="{3B88DFC4-F8D3-4B7F-AE7F-73BB789F9A3C}" dt="2024-05-10T15:29:52.676" v="2643" actId="1035"/>
          <ac:spMkLst>
            <pc:docMk/>
            <pc:sldMk cId="3995315403" sldId="331"/>
            <ac:spMk id="6" creationId="{5F16F70D-DEFB-5617-56B0-E173A637EB0B}"/>
          </ac:spMkLst>
        </pc:spChg>
        <pc:spChg chg="mod">
          <ac:chgData name="Acerbis Alberto" userId="c43ce6ec-0a23-48ba-9f21-c9649b8c8391" providerId="ADAL" clId="{3B88DFC4-F8D3-4B7F-AE7F-73BB789F9A3C}" dt="2024-05-10T15:29:52.676" v="2643" actId="1035"/>
          <ac:spMkLst>
            <pc:docMk/>
            <pc:sldMk cId="3995315403" sldId="331"/>
            <ac:spMk id="7" creationId="{A7661D5D-1B30-C601-6819-677DFBA59D6C}"/>
          </ac:spMkLst>
        </pc:spChg>
        <pc:spChg chg="add mod">
          <ac:chgData name="Acerbis Alberto" userId="c43ce6ec-0a23-48ba-9f21-c9649b8c8391" providerId="ADAL" clId="{3B88DFC4-F8D3-4B7F-AE7F-73BB789F9A3C}" dt="2024-05-10T15:31:09.985" v="2763" actId="20577"/>
          <ac:spMkLst>
            <pc:docMk/>
            <pc:sldMk cId="3995315403" sldId="331"/>
            <ac:spMk id="8" creationId="{96AD8954-6CA9-E46D-63A1-475E34E3BA3B}"/>
          </ac:spMkLst>
        </pc:spChg>
      </pc:sldChg>
      <pc:sldChg chg="addSp delSp modSp add mod delAnim">
        <pc:chgData name="Acerbis Alberto" userId="c43ce6ec-0a23-48ba-9f21-c9649b8c8391" providerId="ADAL" clId="{3B88DFC4-F8D3-4B7F-AE7F-73BB789F9A3C}" dt="2024-05-10T15:36:44.282" v="2794" actId="1076"/>
        <pc:sldMkLst>
          <pc:docMk/>
          <pc:sldMk cId="643691694" sldId="332"/>
        </pc:sldMkLst>
        <pc:spChg chg="del">
          <ac:chgData name="Acerbis Alberto" userId="c43ce6ec-0a23-48ba-9f21-c9649b8c8391" providerId="ADAL" clId="{3B88DFC4-F8D3-4B7F-AE7F-73BB789F9A3C}" dt="2024-05-10T15:34:12.088" v="2784" actId="478"/>
          <ac:spMkLst>
            <pc:docMk/>
            <pc:sldMk cId="643691694" sldId="332"/>
            <ac:spMk id="2" creationId="{09BCC61E-E3E9-48A0-90A2-CD666C730274}"/>
          </ac:spMkLst>
        </pc:spChg>
        <pc:spChg chg="del">
          <ac:chgData name="Acerbis Alberto" userId="c43ce6ec-0a23-48ba-9f21-c9649b8c8391" providerId="ADAL" clId="{3B88DFC4-F8D3-4B7F-AE7F-73BB789F9A3C}" dt="2024-05-10T15:34:12.088" v="2784" actId="478"/>
          <ac:spMkLst>
            <pc:docMk/>
            <pc:sldMk cId="643691694" sldId="332"/>
            <ac:spMk id="3" creationId="{4F275553-8AAE-7B05-E431-C7EACC2AB8E6}"/>
          </ac:spMkLst>
        </pc:spChg>
        <pc:spChg chg="mod">
          <ac:chgData name="Acerbis Alberto" userId="c43ce6ec-0a23-48ba-9f21-c9649b8c8391" providerId="ADAL" clId="{3B88DFC4-F8D3-4B7F-AE7F-73BB789F9A3C}" dt="2024-05-10T15:32:33.323" v="2783" actId="20577"/>
          <ac:spMkLst>
            <pc:docMk/>
            <pc:sldMk cId="643691694" sldId="332"/>
            <ac:spMk id="4" creationId="{C52D3206-1A0A-2305-2190-C709545554D7}"/>
          </ac:spMkLst>
        </pc:spChg>
        <pc:spChg chg="del">
          <ac:chgData name="Acerbis Alberto" userId="c43ce6ec-0a23-48ba-9f21-c9649b8c8391" providerId="ADAL" clId="{3B88DFC4-F8D3-4B7F-AE7F-73BB789F9A3C}" dt="2024-05-10T15:34:12.088" v="2784" actId="478"/>
          <ac:spMkLst>
            <pc:docMk/>
            <pc:sldMk cId="643691694" sldId="332"/>
            <ac:spMk id="5" creationId="{06DB5564-165B-C3AF-EF4D-FB8C9B0C36ED}"/>
          </ac:spMkLst>
        </pc:spChg>
        <pc:spChg chg="del">
          <ac:chgData name="Acerbis Alberto" userId="c43ce6ec-0a23-48ba-9f21-c9649b8c8391" providerId="ADAL" clId="{3B88DFC4-F8D3-4B7F-AE7F-73BB789F9A3C}" dt="2024-05-10T15:34:12.088" v="2784" actId="478"/>
          <ac:spMkLst>
            <pc:docMk/>
            <pc:sldMk cId="643691694" sldId="332"/>
            <ac:spMk id="6" creationId="{5F16F70D-DEFB-5617-56B0-E173A637EB0B}"/>
          </ac:spMkLst>
        </pc:spChg>
        <pc:spChg chg="del">
          <ac:chgData name="Acerbis Alberto" userId="c43ce6ec-0a23-48ba-9f21-c9649b8c8391" providerId="ADAL" clId="{3B88DFC4-F8D3-4B7F-AE7F-73BB789F9A3C}" dt="2024-05-10T15:34:12.088" v="2784" actId="478"/>
          <ac:spMkLst>
            <pc:docMk/>
            <pc:sldMk cId="643691694" sldId="332"/>
            <ac:spMk id="7" creationId="{A7661D5D-1B30-C601-6819-677DFBA59D6C}"/>
          </ac:spMkLst>
        </pc:spChg>
        <pc:spChg chg="del">
          <ac:chgData name="Acerbis Alberto" userId="c43ce6ec-0a23-48ba-9f21-c9649b8c8391" providerId="ADAL" clId="{3B88DFC4-F8D3-4B7F-AE7F-73BB789F9A3C}" dt="2024-05-10T15:34:12.088" v="2784" actId="478"/>
          <ac:spMkLst>
            <pc:docMk/>
            <pc:sldMk cId="643691694" sldId="332"/>
            <ac:spMk id="8" creationId="{96AD8954-6CA9-E46D-63A1-475E34E3BA3B}"/>
          </ac:spMkLst>
        </pc:spChg>
        <pc:spChg chg="add">
          <ac:chgData name="Acerbis Alberto" userId="c43ce6ec-0a23-48ba-9f21-c9649b8c8391" providerId="ADAL" clId="{3B88DFC4-F8D3-4B7F-AE7F-73BB789F9A3C}" dt="2024-05-10T15:34:14.379" v="2785"/>
          <ac:spMkLst>
            <pc:docMk/>
            <pc:sldMk cId="643691694" sldId="332"/>
            <ac:spMk id="9" creationId="{EA024292-79B0-2A95-28CB-A02C98D90AA2}"/>
          </ac:spMkLst>
        </pc:spChg>
        <pc:spChg chg="add mod">
          <ac:chgData name="Acerbis Alberto" userId="c43ce6ec-0a23-48ba-9f21-c9649b8c8391" providerId="ADAL" clId="{3B88DFC4-F8D3-4B7F-AE7F-73BB789F9A3C}" dt="2024-05-10T15:36:44.282" v="2794" actId="1076"/>
          <ac:spMkLst>
            <pc:docMk/>
            <pc:sldMk cId="643691694" sldId="332"/>
            <ac:spMk id="12" creationId="{54FD4CA4-6250-0D1F-A7AA-F39E5AC6BEFE}"/>
          </ac:spMkLst>
        </pc:spChg>
        <pc:picChg chg="add mod">
          <ac:chgData name="Acerbis Alberto" userId="c43ce6ec-0a23-48ba-9f21-c9649b8c8391" providerId="ADAL" clId="{3B88DFC4-F8D3-4B7F-AE7F-73BB789F9A3C}" dt="2024-05-10T15:35:38.778" v="2788" actId="14100"/>
          <ac:picMkLst>
            <pc:docMk/>
            <pc:sldMk cId="643691694" sldId="332"/>
            <ac:picMk id="11" creationId="{256D5F2A-86A5-F3A5-42B5-78B28F0C9F38}"/>
          </ac:picMkLst>
        </pc:picChg>
      </pc:sldChg>
      <pc:sldChg chg="add">
        <pc:chgData name="Acerbis Alberto" userId="c43ce6ec-0a23-48ba-9f21-c9649b8c8391" providerId="ADAL" clId="{3B88DFC4-F8D3-4B7F-AE7F-73BB789F9A3C}" dt="2024-05-14T15:32:58.424" v="2797"/>
        <pc:sldMkLst>
          <pc:docMk/>
          <pc:sldMk cId="2468841004" sldId="333"/>
        </pc:sldMkLst>
      </pc:sldChg>
      <pc:sldChg chg="addSp delSp modSp add mod delAnim">
        <pc:chgData name="Acerbis Alberto" userId="c43ce6ec-0a23-48ba-9f21-c9649b8c8391" providerId="ADAL" clId="{3B88DFC4-F8D3-4B7F-AE7F-73BB789F9A3C}" dt="2024-05-14T16:58:42.634" v="3147" actId="1036"/>
        <pc:sldMkLst>
          <pc:docMk/>
          <pc:sldMk cId="2957174971" sldId="334"/>
        </pc:sldMkLst>
        <pc:spChg chg="del">
          <ac:chgData name="Acerbis Alberto" userId="c43ce6ec-0a23-48ba-9f21-c9649b8c8391" providerId="ADAL" clId="{3B88DFC4-F8D3-4B7F-AE7F-73BB789F9A3C}" dt="2024-05-14T16:56:57.150" v="3120" actId="478"/>
          <ac:spMkLst>
            <pc:docMk/>
            <pc:sldMk cId="2957174971" sldId="334"/>
            <ac:spMk id="2" creationId="{C3898062-3FD1-7B29-333E-3CD663282B30}"/>
          </ac:spMkLst>
        </pc:spChg>
        <pc:spChg chg="del">
          <ac:chgData name="Acerbis Alberto" userId="c43ce6ec-0a23-48ba-9f21-c9649b8c8391" providerId="ADAL" clId="{3B88DFC4-F8D3-4B7F-AE7F-73BB789F9A3C}" dt="2024-05-14T16:56:57.150" v="3120" actId="478"/>
          <ac:spMkLst>
            <pc:docMk/>
            <pc:sldMk cId="2957174971" sldId="334"/>
            <ac:spMk id="3" creationId="{33199326-49D8-1AC8-97A2-8FDE78970C17}"/>
          </ac:spMkLst>
        </pc:spChg>
        <pc:spChg chg="mod">
          <ac:chgData name="Acerbis Alberto" userId="c43ce6ec-0a23-48ba-9f21-c9649b8c8391" providerId="ADAL" clId="{3B88DFC4-F8D3-4B7F-AE7F-73BB789F9A3C}" dt="2024-05-14T16:57:14.312" v="3131" actId="20577"/>
          <ac:spMkLst>
            <pc:docMk/>
            <pc:sldMk cId="2957174971" sldId="334"/>
            <ac:spMk id="4" creationId="{C52D3206-1A0A-2305-2190-C709545554D7}"/>
          </ac:spMkLst>
        </pc:spChg>
        <pc:spChg chg="del">
          <ac:chgData name="Acerbis Alberto" userId="c43ce6ec-0a23-48ba-9f21-c9649b8c8391" providerId="ADAL" clId="{3B88DFC4-F8D3-4B7F-AE7F-73BB789F9A3C}" dt="2024-05-14T16:56:57.150" v="3120" actId="478"/>
          <ac:spMkLst>
            <pc:docMk/>
            <pc:sldMk cId="2957174971" sldId="334"/>
            <ac:spMk id="6" creationId="{D619D2C6-1D54-5F12-9549-44CD361FC383}"/>
          </ac:spMkLst>
        </pc:spChg>
        <pc:spChg chg="add mod">
          <ac:chgData name="Acerbis Alberto" userId="c43ce6ec-0a23-48ba-9f21-c9649b8c8391" providerId="ADAL" clId="{3B88DFC4-F8D3-4B7F-AE7F-73BB789F9A3C}" dt="2024-05-14T16:58:01.167" v="3134" actId="14100"/>
          <ac:spMkLst>
            <pc:docMk/>
            <pc:sldMk cId="2957174971" sldId="334"/>
            <ac:spMk id="9" creationId="{AB82876A-DCD7-6C50-274B-3534FFDA0E00}"/>
          </ac:spMkLst>
        </pc:spChg>
        <pc:spChg chg="add mod">
          <ac:chgData name="Acerbis Alberto" userId="c43ce6ec-0a23-48ba-9f21-c9649b8c8391" providerId="ADAL" clId="{3B88DFC4-F8D3-4B7F-AE7F-73BB789F9A3C}" dt="2024-05-14T16:58:42.634" v="3147" actId="1036"/>
          <ac:spMkLst>
            <pc:docMk/>
            <pc:sldMk cId="2957174971" sldId="334"/>
            <ac:spMk id="10" creationId="{ACEC4AC1-EC35-6736-C81C-60903905E3ED}"/>
          </ac:spMkLst>
        </pc:spChg>
        <pc:spChg chg="add del mod">
          <ac:chgData name="Acerbis Alberto" userId="c43ce6ec-0a23-48ba-9f21-c9649b8c8391" providerId="ADAL" clId="{3B88DFC4-F8D3-4B7F-AE7F-73BB789F9A3C}" dt="2024-05-14T16:58:19.856" v="3136" actId="478"/>
          <ac:spMkLst>
            <pc:docMk/>
            <pc:sldMk cId="2957174971" sldId="334"/>
            <ac:spMk id="12" creationId="{9B5B9B35-4BBF-BBA7-4EE3-1BAFBA675BFE}"/>
          </ac:spMkLst>
        </pc:spChg>
        <pc:picChg chg="add mod">
          <ac:chgData name="Acerbis Alberto" userId="c43ce6ec-0a23-48ba-9f21-c9649b8c8391" providerId="ADAL" clId="{3B88DFC4-F8D3-4B7F-AE7F-73BB789F9A3C}" dt="2024-05-14T16:57:09.800" v="3122" actId="1076"/>
          <ac:picMkLst>
            <pc:docMk/>
            <pc:sldMk cId="2957174971" sldId="334"/>
            <ac:picMk id="5" creationId="{5A6B05C3-E492-FEF5-28A9-A3EF1E02F7B5}"/>
          </ac:picMkLst>
        </pc:picChg>
        <pc:picChg chg="add mod">
          <ac:chgData name="Acerbis Alberto" userId="c43ce6ec-0a23-48ba-9f21-c9649b8c8391" providerId="ADAL" clId="{3B88DFC4-F8D3-4B7F-AE7F-73BB789F9A3C}" dt="2024-05-14T16:58:42.634" v="3147" actId="1036"/>
          <ac:picMkLst>
            <pc:docMk/>
            <pc:sldMk cId="2957174971" sldId="334"/>
            <ac:picMk id="7" creationId="{0C39658F-8E58-B491-8404-6CFD8717F2A3}"/>
          </ac:picMkLst>
        </pc:picChg>
        <pc:picChg chg="add mod">
          <ac:chgData name="Acerbis Alberto" userId="c43ce6ec-0a23-48ba-9f21-c9649b8c8391" providerId="ADAL" clId="{3B88DFC4-F8D3-4B7F-AE7F-73BB789F9A3C}" dt="2024-05-14T16:57:09.800" v="3122" actId="1076"/>
          <ac:picMkLst>
            <pc:docMk/>
            <pc:sldMk cId="2957174971" sldId="334"/>
            <ac:picMk id="8" creationId="{8DABD8FB-F3CC-00F5-1DE7-6ECB1EB63F60}"/>
          </ac:picMkLst>
        </pc:picChg>
        <pc:picChg chg="add del mod">
          <ac:chgData name="Acerbis Alberto" userId="c43ce6ec-0a23-48ba-9f21-c9649b8c8391" providerId="ADAL" clId="{3B88DFC4-F8D3-4B7F-AE7F-73BB789F9A3C}" dt="2024-05-14T16:58:19.856" v="3136" actId="478"/>
          <ac:picMkLst>
            <pc:docMk/>
            <pc:sldMk cId="2957174971" sldId="334"/>
            <ac:picMk id="11" creationId="{D16FCDE9-0A8D-CA6D-AF63-7AE51266974B}"/>
          </ac:picMkLst>
        </pc:picChg>
        <pc:picChg chg="add mod">
          <ac:chgData name="Acerbis Alberto" userId="c43ce6ec-0a23-48ba-9f21-c9649b8c8391" providerId="ADAL" clId="{3B88DFC4-F8D3-4B7F-AE7F-73BB789F9A3C}" dt="2024-05-14T16:57:09.800" v="3122" actId="1076"/>
          <ac:picMkLst>
            <pc:docMk/>
            <pc:sldMk cId="2957174971" sldId="334"/>
            <ac:picMk id="13" creationId="{2A38EDD8-DAB5-B91A-24E8-853943D7F018}"/>
          </ac:picMkLst>
        </pc:picChg>
      </pc:sldChg>
      <pc:sldChg chg="modSp add mod">
        <pc:chgData name="Acerbis Alberto" userId="c43ce6ec-0a23-48ba-9f21-c9649b8c8391" providerId="ADAL" clId="{3B88DFC4-F8D3-4B7F-AE7F-73BB789F9A3C}" dt="2024-05-14T17:05:03.802" v="3499" actId="1076"/>
        <pc:sldMkLst>
          <pc:docMk/>
          <pc:sldMk cId="806939073" sldId="335"/>
        </pc:sldMkLst>
        <pc:spChg chg="mod">
          <ac:chgData name="Acerbis Alberto" userId="c43ce6ec-0a23-48ba-9f21-c9649b8c8391" providerId="ADAL" clId="{3B88DFC4-F8D3-4B7F-AE7F-73BB789F9A3C}" dt="2024-05-14T17:01:03.298" v="3159" actId="20577"/>
          <ac:spMkLst>
            <pc:docMk/>
            <pc:sldMk cId="806939073" sldId="335"/>
            <ac:spMk id="4" creationId="{C52D3206-1A0A-2305-2190-C709545554D7}"/>
          </ac:spMkLst>
        </pc:spChg>
        <pc:graphicFrameChg chg="mod modGraphic">
          <ac:chgData name="Acerbis Alberto" userId="c43ce6ec-0a23-48ba-9f21-c9649b8c8391" providerId="ADAL" clId="{3B88DFC4-F8D3-4B7F-AE7F-73BB789F9A3C}" dt="2024-05-14T17:05:03.802" v="3499" actId="1076"/>
          <ac:graphicFrameMkLst>
            <pc:docMk/>
            <pc:sldMk cId="806939073" sldId="335"/>
            <ac:graphicFrameMk id="2" creationId="{FEF07FC1-6B6B-FFB2-FF31-197B57D5ACED}"/>
          </ac:graphicFrameMkLst>
        </pc:graphicFrameChg>
      </pc:sldChg>
      <pc:sldChg chg="addSp delSp modSp add mod">
        <pc:chgData name="Acerbis Alberto" userId="c43ce6ec-0a23-48ba-9f21-c9649b8c8391" providerId="ADAL" clId="{3B88DFC4-F8D3-4B7F-AE7F-73BB789F9A3C}" dt="2024-05-16T06:45:42.125" v="3535" actId="14100"/>
        <pc:sldMkLst>
          <pc:docMk/>
          <pc:sldMk cId="2156539095" sldId="336"/>
        </pc:sldMkLst>
        <pc:spChg chg="mod">
          <ac:chgData name="Acerbis Alberto" userId="c43ce6ec-0a23-48ba-9f21-c9649b8c8391" providerId="ADAL" clId="{3B88DFC4-F8D3-4B7F-AE7F-73BB789F9A3C}" dt="2024-05-16T06:45:00.755" v="3527" actId="20577"/>
          <ac:spMkLst>
            <pc:docMk/>
            <pc:sldMk cId="2156539095" sldId="336"/>
            <ac:spMk id="4" creationId="{C52D3206-1A0A-2305-2190-C709545554D7}"/>
          </ac:spMkLst>
        </pc:spChg>
        <pc:picChg chg="add mod">
          <ac:chgData name="Acerbis Alberto" userId="c43ce6ec-0a23-48ba-9f21-c9649b8c8391" providerId="ADAL" clId="{3B88DFC4-F8D3-4B7F-AE7F-73BB789F9A3C}" dt="2024-05-16T06:45:42.125" v="3535" actId="14100"/>
          <ac:picMkLst>
            <pc:docMk/>
            <pc:sldMk cId="2156539095" sldId="336"/>
            <ac:picMk id="3" creationId="{4BF21A2F-C111-574E-1DD8-9D42BC550E37}"/>
          </ac:picMkLst>
        </pc:picChg>
        <pc:picChg chg="del">
          <ac:chgData name="Acerbis Alberto" userId="c43ce6ec-0a23-48ba-9f21-c9649b8c8391" providerId="ADAL" clId="{3B88DFC4-F8D3-4B7F-AE7F-73BB789F9A3C}" dt="2024-05-16T06:44:30.471" v="3501" actId="478"/>
          <ac:picMkLst>
            <pc:docMk/>
            <pc:sldMk cId="2156539095" sldId="336"/>
            <ac:picMk id="6" creationId="{71E349AC-3B74-C7B8-7BD6-4024E9F7B818}"/>
          </ac:picMkLst>
        </pc:picChg>
      </pc:sldChg>
      <pc:sldChg chg="modSp add mod modAnim">
        <pc:chgData name="Acerbis Alberto" userId="c43ce6ec-0a23-48ba-9f21-c9649b8c8391" providerId="ADAL" clId="{3B88DFC4-F8D3-4B7F-AE7F-73BB789F9A3C}" dt="2024-05-18T09:10:32.210" v="3900" actId="1076"/>
        <pc:sldMkLst>
          <pc:docMk/>
          <pc:sldMk cId="2945811918" sldId="337"/>
        </pc:sldMkLst>
        <pc:spChg chg="mod">
          <ac:chgData name="Acerbis Alberto" userId="c43ce6ec-0a23-48ba-9f21-c9649b8c8391" providerId="ADAL" clId="{3B88DFC4-F8D3-4B7F-AE7F-73BB789F9A3C}" dt="2024-05-18T09:10:32.210" v="3900" actId="1076"/>
          <ac:spMkLst>
            <pc:docMk/>
            <pc:sldMk cId="2945811918" sldId="337"/>
            <ac:spMk id="2" creationId="{58D46555-105D-4982-12A0-4BB7086511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65EF1-1308-AB45-8238-5C07D0016906}" type="datetimeFigureOut">
              <a:rPr lang="it-IT" smtClean="0"/>
              <a:t>18/05/2024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C98D9-CE2E-F94E-9B38-88DAB9019316}" type="slidenum">
              <a:rPr lang="it-IT" smtClean="0"/>
              <a:t>‹N›</a:t>
            </a:fld>
            <a:endParaRPr lang="it-IT"/>
          </a:p>
        </p:txBody>
      </p:sp>
    </p:spTree>
    <p:extLst>
      <p:ext uri="{BB962C8B-B14F-4D97-AF65-F5344CB8AC3E}">
        <p14:creationId xmlns:p14="http://schemas.microsoft.com/office/powerpoint/2010/main" val="20066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8"/>
            <a:ext cx="12192000" cy="1574800"/>
          </a:xfrm>
          <a:prstGeom prst="rect">
            <a:avLst/>
          </a:prstGeom>
        </p:spPr>
      </p:pic>
      <p:sp>
        <p:nvSpPr>
          <p:cNvPr id="11" name="Rectangle 10"/>
          <p:cNvSpPr/>
          <p:nvPr userDrawn="1"/>
        </p:nvSpPr>
        <p:spPr>
          <a:xfrm>
            <a:off x="0" y="5121120"/>
            <a:ext cx="12192000" cy="17368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ubtitle 2"/>
          <p:cNvSpPr>
            <a:spLocks noGrp="1"/>
          </p:cNvSpPr>
          <p:nvPr>
            <p:ph type="subTitle" idx="1" hasCustomPrompt="1"/>
          </p:nvPr>
        </p:nvSpPr>
        <p:spPr>
          <a:xfrm>
            <a:off x="2495549" y="5187980"/>
            <a:ext cx="6770824" cy="1130151"/>
          </a:xfrm>
        </p:spPr>
        <p:txBody>
          <a:bodyPr>
            <a:normAutofit/>
          </a:bodyPr>
          <a:lstStyle>
            <a:lvl1pPr marL="0" indent="0" algn="l">
              <a:buNone/>
              <a:defRPr sz="2200">
                <a:solidFill>
                  <a:schemeClr val="tx1">
                    <a:lumMod val="75000"/>
                    <a:lumOff val="25000"/>
                  </a:schemeClr>
                </a:soli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7589" y="462499"/>
            <a:ext cx="1395876" cy="833174"/>
          </a:xfrm>
          <a:prstGeom prst="rect">
            <a:avLst/>
          </a:prstGeom>
        </p:spPr>
      </p:pic>
      <p:sp>
        <p:nvSpPr>
          <p:cNvPr id="2" name="Title 1"/>
          <p:cNvSpPr>
            <a:spLocks noGrp="1"/>
          </p:cNvSpPr>
          <p:nvPr>
            <p:ph type="ctrTitle" hasCustomPrompt="1"/>
          </p:nvPr>
        </p:nvSpPr>
        <p:spPr>
          <a:xfrm>
            <a:off x="2495555" y="2221021"/>
            <a:ext cx="8782049" cy="2019362"/>
          </a:xfrm>
        </p:spPr>
        <p:txBody>
          <a:bodyPr anchor="t">
            <a:normAutofit/>
          </a:bodyPr>
          <a:lstStyle>
            <a:lvl1pPr algn="l">
              <a:defRPr sz="4500">
                <a:solidFill>
                  <a:schemeClr val="tx1">
                    <a:lumMod val="75000"/>
                    <a:lumOff val="25000"/>
                  </a:schemeClr>
                </a:solidFill>
                <a:latin typeface="Trebuchet MS" charset="0"/>
                <a:ea typeface="Trebuchet MS" charset="0"/>
                <a:cs typeface="Trebuchet MS" charset="0"/>
              </a:defRPr>
            </a:lvl1pPr>
          </a:lstStyle>
          <a:p>
            <a:r>
              <a:rPr lang="en-US" dirty="0" err="1"/>
              <a:t>titolo</a:t>
            </a:r>
            <a:r>
              <a:rPr lang="en-US" dirty="0"/>
              <a:t> </a:t>
            </a:r>
            <a:r>
              <a:rPr lang="en-US" dirty="0" err="1"/>
              <a:t>sessione</a:t>
            </a:r>
            <a:endParaRPr lang="en-US" dirty="0"/>
          </a:p>
        </p:txBody>
      </p:sp>
      <p:sp>
        <p:nvSpPr>
          <p:cNvPr id="13" name="TextBox 12"/>
          <p:cNvSpPr txBox="1"/>
          <p:nvPr userDrawn="1"/>
        </p:nvSpPr>
        <p:spPr>
          <a:xfrm>
            <a:off x="9590760" y="6488668"/>
            <a:ext cx="2601240" cy="338554"/>
          </a:xfrm>
          <a:prstGeom prst="rect">
            <a:avLst/>
          </a:prstGeom>
          <a:noFill/>
        </p:spPr>
        <p:txBody>
          <a:bodyPr wrap="square" rtlCol="0">
            <a:spAutoFit/>
          </a:bodyPr>
          <a:lstStyle/>
          <a:p>
            <a:r>
              <a:rPr lang="it-IT" sz="1600" b="0" dirty="0" err="1">
                <a:solidFill>
                  <a:schemeClr val="tx1">
                    <a:lumMod val="75000"/>
                    <a:lumOff val="25000"/>
                  </a:schemeClr>
                </a:solidFill>
                <a:latin typeface="Tahoma" charset="0"/>
                <a:ea typeface="Tahoma" charset="0"/>
                <a:cs typeface="Tahoma" charset="0"/>
              </a:rPr>
              <a:t>www.xedotnet.org</a:t>
            </a:r>
            <a:endParaRPr lang="it-IT" sz="1600" b="0" dirty="0">
              <a:solidFill>
                <a:schemeClr val="tx1">
                  <a:lumMod val="75000"/>
                  <a:lumOff val="25000"/>
                </a:schemeClr>
              </a:solidFill>
              <a:latin typeface="Tahoma" charset="0"/>
              <a:ea typeface="Tahoma" charset="0"/>
              <a:cs typeface="Tahoma" charset="0"/>
            </a:endParaRPr>
          </a:p>
        </p:txBody>
      </p:sp>
    </p:spTree>
    <p:extLst>
      <p:ext uri="{BB962C8B-B14F-4D97-AF65-F5344CB8AC3E}">
        <p14:creationId xmlns:p14="http://schemas.microsoft.com/office/powerpoint/2010/main" val="2539849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5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442699"/>
            <a:ext cx="2743200" cy="365125"/>
          </a:xfrm>
          <a:prstGeom prst="rect">
            <a:avLst/>
          </a:prstGeom>
        </p:spPr>
        <p:txBody>
          <a:bodyPr/>
          <a:lstStyle/>
          <a:p>
            <a:r>
              <a:rPr lang="it-IT"/>
              <a:t>22/02/16</a:t>
            </a:r>
          </a:p>
        </p:txBody>
      </p:sp>
      <p:sp>
        <p:nvSpPr>
          <p:cNvPr id="3" name="Footer Placeholder 2"/>
          <p:cNvSpPr>
            <a:spLocks noGrp="1"/>
          </p:cNvSpPr>
          <p:nvPr>
            <p:ph type="ftr" sz="quarter" idx="11"/>
          </p:nvPr>
        </p:nvSpPr>
        <p:spPr>
          <a:xfrm>
            <a:off x="4038600" y="6442699"/>
            <a:ext cx="4114800" cy="365125"/>
          </a:xfrm>
          <a:prstGeom prst="rect">
            <a:avLst/>
          </a:prstGeom>
        </p:spPr>
        <p:txBody>
          <a:bodyPr/>
          <a:lstStyle/>
          <a:p>
            <a:r>
              <a:rPr lang="it-IT"/>
              <a:t>footer</a:t>
            </a:r>
          </a:p>
        </p:txBody>
      </p:sp>
      <p:sp>
        <p:nvSpPr>
          <p:cNvPr id="4" name="Slide Number Placeholder 3"/>
          <p:cNvSpPr>
            <a:spLocks noGrp="1"/>
          </p:cNvSpPr>
          <p:nvPr>
            <p:ph type="sldNum" sz="quarter" idx="12"/>
          </p:nvPr>
        </p:nvSpPr>
        <p:spPr>
          <a:xfrm>
            <a:off x="8610600" y="6442699"/>
            <a:ext cx="2743200" cy="365125"/>
          </a:xfrm>
          <a:prstGeom prst="rect">
            <a:avLst/>
          </a:prstGeom>
        </p:spPr>
        <p:txBody>
          <a:bodyPr/>
          <a:lstStyle/>
          <a:p>
            <a:fld id="{73596CAA-4918-C948-9174-A306043AD8ED}" type="slidenum">
              <a:rPr lang="it-IT" smtClean="0"/>
              <a:t>‹N›</a:t>
            </a:fld>
            <a:endParaRPr lang="it-IT"/>
          </a:p>
        </p:txBody>
      </p:sp>
      <p:sp>
        <p:nvSpPr>
          <p:cNvPr id="5" name="Rectangle 4"/>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1282214"/>
            <a:ext cx="3932237" cy="1255734"/>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1282214"/>
            <a:ext cx="6172200" cy="45867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824807"/>
            <a:ext cx="3932237" cy="30441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147142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rgbClr val="5C2D91"/>
          </a:solidFill>
          <a:ln>
            <a:solidFill>
              <a:srgbClr val="5C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it-IT"/>
              <a:t>Fare clic per modificare lo stile del titolo dello schema</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181475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ubtitle 2"/>
          <p:cNvSpPr>
            <a:spLocks noGrp="1"/>
          </p:cNvSpPr>
          <p:nvPr>
            <p:ph type="subTitle" idx="1" hasCustomPrompt="1"/>
          </p:nvPr>
        </p:nvSpPr>
        <p:spPr>
          <a:xfrm>
            <a:off x="2698749" y="4350817"/>
            <a:ext cx="6770824" cy="1130151"/>
          </a:xfrm>
        </p:spPr>
        <p:txBody>
          <a:bodyPr>
            <a:normAutofit/>
          </a:bodyPr>
          <a:lstStyle>
            <a:lvl1pPr marL="0" indent="0" algn="l">
              <a:buNone/>
              <a:defRPr sz="2200">
                <a:solidFill>
                  <a:schemeClr val="tx1">
                    <a:lumMod val="75000"/>
                    <a:lumOff val="25000"/>
                  </a:schemeClr>
                </a:soli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8749" y="681184"/>
            <a:ext cx="1395876" cy="833174"/>
          </a:xfrm>
          <a:prstGeom prst="rect">
            <a:avLst/>
          </a:prstGeom>
        </p:spPr>
      </p:pic>
      <p:sp>
        <p:nvSpPr>
          <p:cNvPr id="12" name="Title 1"/>
          <p:cNvSpPr>
            <a:spLocks noGrp="1"/>
          </p:cNvSpPr>
          <p:nvPr>
            <p:ph type="ctrTitle" hasCustomPrompt="1"/>
          </p:nvPr>
        </p:nvSpPr>
        <p:spPr>
          <a:xfrm>
            <a:off x="2698751" y="2215338"/>
            <a:ext cx="7810224" cy="2019362"/>
          </a:xfrm>
        </p:spPr>
        <p:txBody>
          <a:bodyPr anchor="t">
            <a:normAutofit/>
          </a:bodyPr>
          <a:lstStyle>
            <a:lvl1pPr algn="l">
              <a:defRPr sz="4500">
                <a:solidFill>
                  <a:schemeClr val="tx1">
                    <a:lumMod val="75000"/>
                    <a:lumOff val="25000"/>
                  </a:schemeClr>
                </a:solidFill>
                <a:latin typeface="Trebuchet MS" charset="0"/>
                <a:ea typeface="Trebuchet MS" charset="0"/>
                <a:cs typeface="Trebuchet MS" charset="0"/>
              </a:defRPr>
            </a:lvl1pPr>
          </a:lstStyle>
          <a:p>
            <a:r>
              <a:rPr lang="en-US" dirty="0" err="1"/>
              <a:t>titolo</a:t>
            </a:r>
            <a:r>
              <a:rPr lang="en-US" dirty="0"/>
              <a:t> </a:t>
            </a:r>
            <a:r>
              <a:rPr lang="en-US" dirty="0" err="1"/>
              <a:t>sessione</a:t>
            </a:r>
            <a:endParaRPr lang="en-US" dirty="0"/>
          </a:p>
        </p:txBody>
      </p:sp>
      <p:sp>
        <p:nvSpPr>
          <p:cNvPr id="14" name="TextBox 13"/>
          <p:cNvSpPr txBox="1"/>
          <p:nvPr userDrawn="1"/>
        </p:nvSpPr>
        <p:spPr>
          <a:xfrm>
            <a:off x="2698749" y="5786382"/>
            <a:ext cx="2601240" cy="338554"/>
          </a:xfrm>
          <a:prstGeom prst="rect">
            <a:avLst/>
          </a:prstGeom>
          <a:noFill/>
        </p:spPr>
        <p:txBody>
          <a:bodyPr wrap="square" rtlCol="0">
            <a:spAutoFit/>
          </a:bodyPr>
          <a:lstStyle/>
          <a:p>
            <a:r>
              <a:rPr lang="it-IT" sz="1600" b="0" dirty="0" err="1">
                <a:solidFill>
                  <a:schemeClr val="tx1">
                    <a:lumMod val="75000"/>
                    <a:lumOff val="25000"/>
                  </a:schemeClr>
                </a:solidFill>
                <a:latin typeface="Tahoma" charset="0"/>
                <a:ea typeface="Tahoma" charset="0"/>
                <a:cs typeface="Tahoma" charset="0"/>
              </a:rPr>
              <a:t>xedotnet.org</a:t>
            </a:r>
            <a:endParaRPr lang="it-IT" sz="1600" b="0" dirty="0">
              <a:solidFill>
                <a:schemeClr val="tx1">
                  <a:lumMod val="75000"/>
                  <a:lumOff val="25000"/>
                </a:schemeClr>
              </a:solidFill>
              <a:latin typeface="Tahoma" charset="0"/>
              <a:ea typeface="Tahoma" charset="0"/>
              <a:cs typeface="Tahoma"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1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2400">
                <a:latin typeface="Segoe UI" panose="020B0502040204020203" pitchFamily="34" charset="0"/>
                <a:ea typeface="Tahoma" charset="0"/>
                <a:cs typeface="Segoe UI" panose="020B0502040204020203" pitchFamily="34" charset="0"/>
              </a:defRPr>
            </a:lvl1pPr>
            <a:lvl2pPr>
              <a:defRPr sz="2200">
                <a:latin typeface="Segoe UI" panose="020B0502040204020203" pitchFamily="34" charset="0"/>
                <a:ea typeface="Tahoma" charset="0"/>
                <a:cs typeface="Segoe UI" panose="020B0502040204020203" pitchFamily="34" charset="0"/>
              </a:defRPr>
            </a:lvl2pPr>
            <a:lvl3pPr>
              <a:defRPr>
                <a:latin typeface="Segoe UI" panose="020B0502040204020203" pitchFamily="34" charset="0"/>
                <a:ea typeface="Tahoma" charset="0"/>
                <a:cs typeface="Segoe UI" panose="020B0502040204020203" pitchFamily="34" charset="0"/>
              </a:defRPr>
            </a:lvl3pPr>
            <a:lvl4pPr>
              <a:defRPr>
                <a:latin typeface="Segoe UI" panose="020B0502040204020203" pitchFamily="34" charset="0"/>
                <a:ea typeface="Tahoma" charset="0"/>
                <a:cs typeface="Segoe UI" panose="020B0502040204020203" pitchFamily="34" charset="0"/>
              </a:defRPr>
            </a:lvl4pPr>
            <a:lvl5pPr>
              <a:defRPr>
                <a:latin typeface="Segoe UI" panose="020B0502040204020203" pitchFamily="34" charset="0"/>
                <a:ea typeface="Tahoma"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67511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mo">
    <p:spTree>
      <p:nvGrpSpPr>
        <p:cNvPr id="1" name=""/>
        <p:cNvGrpSpPr/>
        <p:nvPr/>
      </p:nvGrpSpPr>
      <p:grpSpPr>
        <a:xfrm>
          <a:off x="0" y="0"/>
          <a:ext cx="0" cy="0"/>
          <a:chOff x="0" y="0"/>
          <a:chExt cx="0" cy="0"/>
        </a:xfrm>
      </p:grpSpPr>
      <p:sp>
        <p:nvSpPr>
          <p:cNvPr id="6" name="Rectangle 5"/>
          <p:cNvSpPr/>
          <p:nvPr userDrawn="1"/>
        </p:nvSpPr>
        <p:spPr>
          <a:xfrm>
            <a:off x="0" y="1637619"/>
            <a:ext cx="12192000" cy="358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 name="Title 1"/>
          <p:cNvSpPr>
            <a:spLocks noGrp="1"/>
          </p:cNvSpPr>
          <p:nvPr>
            <p:ph type="title"/>
          </p:nvPr>
        </p:nvSpPr>
        <p:spPr>
          <a:xfrm>
            <a:off x="1676400" y="3036063"/>
            <a:ext cx="10515600" cy="2189086"/>
          </a:xfrm>
        </p:spPr>
        <p:txBody>
          <a:bodyPr anchor="b"/>
          <a:lstStyle/>
          <a:p>
            <a:r>
              <a:rPr lang="it-IT"/>
              <a:t>Fare clic per modificare lo stile del titolo dello schema</a:t>
            </a:r>
            <a:endParaRPr lang="it-IT" dirty="0"/>
          </a:p>
        </p:txBody>
      </p:sp>
      <p:sp>
        <p:nvSpPr>
          <p:cNvPr id="7" name="TextBox 6"/>
          <p:cNvSpPr txBox="1"/>
          <p:nvPr userDrawn="1"/>
        </p:nvSpPr>
        <p:spPr>
          <a:xfrm rot="5400000">
            <a:off x="8241452" y="-1857662"/>
            <a:ext cx="2492990" cy="8080333"/>
          </a:xfrm>
          <a:prstGeom prst="rect">
            <a:avLst/>
          </a:prstGeom>
          <a:noFill/>
        </p:spPr>
        <p:txBody>
          <a:bodyPr vert="vert270" wrap="square" rtlCol="0">
            <a:spAutoFit/>
          </a:bodyPr>
          <a:lstStyle/>
          <a:p>
            <a:r>
              <a:rPr lang="it-IT" sz="15000" b="1">
                <a:solidFill>
                  <a:schemeClr val="bg1"/>
                </a:solidFill>
              </a:rPr>
              <a:t>DEMO</a:t>
            </a:r>
          </a:p>
        </p:txBody>
      </p:sp>
      <p:cxnSp>
        <p:nvCxnSpPr>
          <p:cNvPr id="10" name="Straight Connector 9"/>
          <p:cNvCxnSpPr/>
          <p:nvPr userDrawn="1"/>
        </p:nvCxnSpPr>
        <p:spPr>
          <a:xfrm>
            <a:off x="0" y="5220385"/>
            <a:ext cx="12192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5C822517-6B5E-46B5-82D1-870E280B8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6819" y="180000"/>
            <a:ext cx="1025328" cy="612000"/>
          </a:xfrm>
          <a:prstGeom prst="rect">
            <a:avLst/>
          </a:prstGeom>
        </p:spPr>
      </p:pic>
    </p:spTree>
    <p:extLst>
      <p:ext uri="{BB962C8B-B14F-4D97-AF65-F5344CB8AC3E}">
        <p14:creationId xmlns:p14="http://schemas.microsoft.com/office/powerpoint/2010/main" val="146536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t">
            <a:normAutofit/>
          </a:bodyPr>
          <a:lstStyle>
            <a:lvl1pPr>
              <a:defRPr sz="5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75"/>
            <a:ext cx="10515600" cy="1500187"/>
          </a:xfrm>
        </p:spPr>
        <p:txBody>
          <a:bodyPr>
            <a:normAutofit/>
          </a:bodyPr>
          <a:lstStyle>
            <a:lvl1pPr marL="0" indent="0">
              <a:buNone/>
              <a:defRPr sz="2200">
                <a:solidFill>
                  <a:schemeClr val="tx1">
                    <a:lumMod val="75000"/>
                    <a:lumOff val="25000"/>
                  </a:schemeClr>
                </a:solidFill>
                <a:latin typeface="Tahoma" charset="0"/>
                <a:ea typeface="Tahoma" charset="0"/>
                <a:cs typeface="Tahom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5205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214718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814201"/>
            <a:ext cx="10515600" cy="87649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3"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141448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61597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76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03708"/>
            <a:ext cx="12192000" cy="458988"/>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chemeClr val="bg1">
                  <a:lumMod val="85000"/>
                </a:schemeClr>
              </a:solidFill>
            </a:endParaRPr>
          </a:p>
        </p:txBody>
      </p:sp>
      <p:sp>
        <p:nvSpPr>
          <p:cNvPr id="3" name="Text Placeholder 2"/>
          <p:cNvSpPr>
            <a:spLocks noGrp="1"/>
          </p:cNvSpPr>
          <p:nvPr>
            <p:ph type="body" idx="1"/>
          </p:nvPr>
        </p:nvSpPr>
        <p:spPr>
          <a:xfrm>
            <a:off x="838200" y="1110882"/>
            <a:ext cx="10515600" cy="506608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8" name="Rectangle 7"/>
          <p:cNvSpPr/>
          <p:nvPr userDrawn="1"/>
        </p:nvSpPr>
        <p:spPr>
          <a:xfrm>
            <a:off x="0" y="0"/>
            <a:ext cx="12192000" cy="972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 name="Title Placeholder 1"/>
          <p:cNvSpPr>
            <a:spLocks noGrp="1"/>
          </p:cNvSpPr>
          <p:nvPr>
            <p:ph type="title"/>
          </p:nvPr>
        </p:nvSpPr>
        <p:spPr>
          <a:xfrm>
            <a:off x="838200" y="41127"/>
            <a:ext cx="9677400" cy="88975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pic>
        <p:nvPicPr>
          <p:cNvPr id="4" name="Picture 3">
            <a:extLst>
              <a:ext uri="{FF2B5EF4-FFF2-40B4-BE49-F238E27FC236}">
                <a16:creationId xmlns:a16="http://schemas.microsoft.com/office/drawing/2014/main" id="{3896F913-CF78-4C66-9047-75F424230F6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16819" y="180000"/>
            <a:ext cx="1025328" cy="612000"/>
          </a:xfrm>
          <a:prstGeom prst="rect">
            <a:avLst/>
          </a:prstGeom>
        </p:spPr>
      </p:pic>
    </p:spTree>
    <p:extLst>
      <p:ext uri="{BB962C8B-B14F-4D97-AF65-F5344CB8AC3E}">
        <p14:creationId xmlns:p14="http://schemas.microsoft.com/office/powerpoint/2010/main" val="28635478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2" r:id="rId4"/>
    <p:sldLayoutId id="2147483663" r:id="rId5"/>
    <p:sldLayoutId id="2147483664" r:id="rId6"/>
    <p:sldLayoutId id="2147483665" r:id="rId7"/>
    <p:sldLayoutId id="2147483666" r:id="rId8"/>
    <p:sldLayoutId id="2147483667" r:id="rId9"/>
    <p:sldLayoutId id="2147483673" r:id="rId10"/>
    <p:sldLayoutId id="2147483668" r:id="rId11"/>
    <p:sldLayoutId id="2147483675" r:id="rId12"/>
  </p:sldLayoutIdLst>
  <p:hf hdr="0" ftr="0"/>
  <p:txStyles>
    <p:titleStyle>
      <a:lvl1pPr algn="l" defTabSz="914400" rtl="0" eaLnBrk="1" latinLnBrk="0" hangingPunct="1">
        <a:lnSpc>
          <a:spcPct val="90000"/>
        </a:lnSpc>
        <a:spcBef>
          <a:spcPct val="0"/>
        </a:spcBef>
        <a:buNone/>
        <a:defRPr sz="3000" kern="1200">
          <a:solidFill>
            <a:srgbClr val="DB3635"/>
          </a:solidFill>
          <a:latin typeface="Tahoma" charset="0"/>
          <a:ea typeface="Tahoma" charset="0"/>
          <a:cs typeface="Tahom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https://learn.microsoft.com/en-us/dotnet/api/system.diagnostics.metrics?view=net-8.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learn.microsoft.com/en-us/dotnet/core/diagnostics/observability-with-ote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remlin.com/chaos-engineering" TargetMode="External"/><Relationship Id="rId2" Type="http://schemas.openxmlformats.org/officeDocument/2006/relationships/hyperlink" Target="https://principlesofchaos.or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hyperlink" Target="https://github.com/BrewUp/ChaosAndResilience" TargetMode="External"/><Relationship Id="rId5" Type="http://schemas.openxmlformats.org/officeDocument/2006/relationships/hyperlink" Target="mailto:alberto.acerbis@intre.it"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EEA5573-E50B-412D-973C-4430CA248246}"/>
              </a:ext>
            </a:extLst>
          </p:cNvPr>
          <p:cNvSpPr>
            <a:spLocks noGrp="1"/>
          </p:cNvSpPr>
          <p:nvPr>
            <p:ph type="subTitle" idx="1"/>
          </p:nvPr>
        </p:nvSpPr>
        <p:spPr>
          <a:xfrm>
            <a:off x="2190888" y="4079884"/>
            <a:ext cx="8992055" cy="1130151"/>
          </a:xfrm>
        </p:spPr>
        <p:txBody>
          <a:bodyPr/>
          <a:lstStyle/>
          <a:p>
            <a:r>
              <a:rPr lang="it-IT" dirty="0"/>
              <a:t>Alberto Acerbis</a:t>
            </a:r>
          </a:p>
        </p:txBody>
      </p:sp>
      <p:sp>
        <p:nvSpPr>
          <p:cNvPr id="6" name="Title 5">
            <a:extLst>
              <a:ext uri="{FF2B5EF4-FFF2-40B4-BE49-F238E27FC236}">
                <a16:creationId xmlns:a16="http://schemas.microsoft.com/office/drawing/2014/main" id="{B7C693EC-98D8-48DA-9BB2-A2152A7CAE76}"/>
              </a:ext>
            </a:extLst>
          </p:cNvPr>
          <p:cNvSpPr>
            <a:spLocks noGrp="1"/>
          </p:cNvSpPr>
          <p:nvPr>
            <p:ph type="ctrTitle"/>
          </p:nvPr>
        </p:nvSpPr>
        <p:spPr>
          <a:xfrm>
            <a:off x="2190888" y="2060522"/>
            <a:ext cx="7810224" cy="2019362"/>
          </a:xfrm>
        </p:spPr>
        <p:txBody>
          <a:bodyPr>
            <a:normAutofit/>
          </a:bodyPr>
          <a:lstStyle/>
          <a:p>
            <a:pPr algn="ctr"/>
            <a:r>
              <a:rPr lang="en-US" sz="3600" b="1" i="0" dirty="0">
                <a:solidFill>
                  <a:srgbClr val="676A6C"/>
                </a:solidFill>
                <a:effectLst/>
                <a:latin typeface="open sans" panose="020B0606030504020204" pitchFamily="34" charset="0"/>
              </a:rPr>
              <a:t>Tackling Chaos, </a:t>
            </a:r>
            <a:br>
              <a:rPr lang="en-US" sz="3600" b="1" i="0" dirty="0">
                <a:solidFill>
                  <a:srgbClr val="676A6C"/>
                </a:solidFill>
                <a:effectLst/>
                <a:latin typeface="open sans" panose="020B0606030504020204" pitchFamily="34" charset="0"/>
              </a:rPr>
            </a:br>
            <a:r>
              <a:rPr lang="en-US" sz="3600" b="1" i="0" dirty="0" err="1">
                <a:solidFill>
                  <a:srgbClr val="676A6C"/>
                </a:solidFill>
                <a:effectLst/>
                <a:latin typeface="open sans" panose="020B0606030504020204" pitchFamily="34" charset="0"/>
              </a:rPr>
              <a:t>Resilence</a:t>
            </a:r>
            <a:r>
              <a:rPr lang="en-US" sz="3600" b="1" i="0" dirty="0">
                <a:solidFill>
                  <a:srgbClr val="676A6C"/>
                </a:solidFill>
                <a:effectLst/>
                <a:latin typeface="open sans" panose="020B0606030504020204" pitchFamily="34" charset="0"/>
              </a:rPr>
              <a:t> &amp; Metrics </a:t>
            </a:r>
            <a:br>
              <a:rPr lang="en-US" sz="3600" b="1" i="0" dirty="0">
                <a:solidFill>
                  <a:srgbClr val="676A6C"/>
                </a:solidFill>
                <a:effectLst/>
                <a:latin typeface="open sans" panose="020B0606030504020204" pitchFamily="34" charset="0"/>
              </a:rPr>
            </a:br>
            <a:r>
              <a:rPr lang="en-US" sz="3600" b="1" i="0" dirty="0">
                <a:solidFill>
                  <a:srgbClr val="676A6C"/>
                </a:solidFill>
                <a:effectLst/>
                <a:latin typeface="open sans" panose="020B0606030504020204" pitchFamily="34" charset="0"/>
              </a:rPr>
              <a:t>in the heart of your Application</a:t>
            </a:r>
          </a:p>
        </p:txBody>
      </p:sp>
    </p:spTree>
    <p:extLst>
      <p:ext uri="{BB962C8B-B14F-4D97-AF65-F5344CB8AC3E}">
        <p14:creationId xmlns:p14="http://schemas.microsoft.com/office/powerpoint/2010/main" val="99593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The 3 </a:t>
            </a:r>
            <a:r>
              <a:rPr lang="it-IT" dirty="0" err="1"/>
              <a:t>Pillars</a:t>
            </a:r>
            <a:r>
              <a:rPr lang="it-IT" dirty="0"/>
              <a:t> of </a:t>
            </a:r>
            <a:r>
              <a:rPr lang="it-IT" dirty="0" err="1"/>
              <a:t>Observability</a:t>
            </a:r>
            <a:endParaRPr lang="it-IT" dirty="0"/>
          </a:p>
        </p:txBody>
      </p:sp>
      <p:sp>
        <p:nvSpPr>
          <p:cNvPr id="5" name="CasellaDiTesto 4">
            <a:extLst>
              <a:ext uri="{FF2B5EF4-FFF2-40B4-BE49-F238E27FC236}">
                <a16:creationId xmlns:a16="http://schemas.microsoft.com/office/drawing/2014/main" id="{3561943F-4DA5-61A4-E1B4-176242CD50ED}"/>
              </a:ext>
            </a:extLst>
          </p:cNvPr>
          <p:cNvSpPr txBox="1"/>
          <p:nvPr/>
        </p:nvSpPr>
        <p:spPr>
          <a:xfrm>
            <a:off x="3406049" y="1295654"/>
            <a:ext cx="7370284" cy="1077218"/>
          </a:xfrm>
          <a:prstGeom prst="rect">
            <a:avLst/>
          </a:prstGeom>
          <a:noFill/>
        </p:spPr>
        <p:txBody>
          <a:bodyPr wrap="square" rtlCol="0">
            <a:spAutoFit/>
          </a:bodyPr>
          <a:lstStyle/>
          <a:p>
            <a:r>
              <a:rPr lang="en-US" sz="1600" b="0" i="0" dirty="0">
                <a:solidFill>
                  <a:srgbClr val="444444"/>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Metrics are data measured or acquired from the individual components of a network. </a:t>
            </a:r>
          </a:p>
          <a:p>
            <a:r>
              <a:rPr lang="en-US" sz="1600" b="0" i="0" dirty="0">
                <a:solidFill>
                  <a:srgbClr val="444444"/>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Latency and traffic in a network, error and discard rates, and saturation data acquired from network devices all contribute to metrics.</a:t>
            </a:r>
            <a:endParaRPr lang="it-IT"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Immagine 6">
            <a:extLst>
              <a:ext uri="{FF2B5EF4-FFF2-40B4-BE49-F238E27FC236}">
                <a16:creationId xmlns:a16="http://schemas.microsoft.com/office/drawing/2014/main" id="{05F7955C-A703-56A0-0FB4-35F350F29218}"/>
              </a:ext>
            </a:extLst>
          </p:cNvPr>
          <p:cNvPicPr>
            <a:picLocks noChangeAspect="1"/>
          </p:cNvPicPr>
          <p:nvPr/>
        </p:nvPicPr>
        <p:blipFill>
          <a:blip r:embed="rId2"/>
          <a:stretch>
            <a:fillRect/>
          </a:stretch>
        </p:blipFill>
        <p:spPr>
          <a:xfrm>
            <a:off x="683906" y="985689"/>
            <a:ext cx="1294228" cy="1697149"/>
          </a:xfrm>
          <a:prstGeom prst="rect">
            <a:avLst/>
          </a:prstGeom>
        </p:spPr>
      </p:pic>
      <p:pic>
        <p:nvPicPr>
          <p:cNvPr id="9" name="Immagine 8">
            <a:extLst>
              <a:ext uri="{FF2B5EF4-FFF2-40B4-BE49-F238E27FC236}">
                <a16:creationId xmlns:a16="http://schemas.microsoft.com/office/drawing/2014/main" id="{1B87FBC1-DCE7-9FF3-01C7-04B8A320DC43}"/>
              </a:ext>
            </a:extLst>
          </p:cNvPr>
          <p:cNvPicPr>
            <a:picLocks noChangeAspect="1"/>
          </p:cNvPicPr>
          <p:nvPr/>
        </p:nvPicPr>
        <p:blipFill>
          <a:blip r:embed="rId3"/>
          <a:stretch>
            <a:fillRect/>
          </a:stretch>
        </p:blipFill>
        <p:spPr>
          <a:xfrm>
            <a:off x="683906" y="2960070"/>
            <a:ext cx="1294228" cy="1482861"/>
          </a:xfrm>
          <a:prstGeom prst="rect">
            <a:avLst/>
          </a:prstGeom>
        </p:spPr>
      </p:pic>
      <p:pic>
        <p:nvPicPr>
          <p:cNvPr id="11" name="Immagine 10">
            <a:extLst>
              <a:ext uri="{FF2B5EF4-FFF2-40B4-BE49-F238E27FC236}">
                <a16:creationId xmlns:a16="http://schemas.microsoft.com/office/drawing/2014/main" id="{93D5F503-824E-92F1-C03B-1CEA99E5C346}"/>
              </a:ext>
            </a:extLst>
          </p:cNvPr>
          <p:cNvPicPr>
            <a:picLocks noChangeAspect="1"/>
          </p:cNvPicPr>
          <p:nvPr/>
        </p:nvPicPr>
        <p:blipFill>
          <a:blip r:embed="rId4"/>
          <a:stretch>
            <a:fillRect/>
          </a:stretch>
        </p:blipFill>
        <p:spPr>
          <a:xfrm>
            <a:off x="683906" y="4720163"/>
            <a:ext cx="1294228" cy="1562544"/>
          </a:xfrm>
          <a:prstGeom prst="rect">
            <a:avLst/>
          </a:prstGeom>
        </p:spPr>
      </p:pic>
      <p:sp>
        <p:nvSpPr>
          <p:cNvPr id="12" name="CasellaDiTesto 11">
            <a:extLst>
              <a:ext uri="{FF2B5EF4-FFF2-40B4-BE49-F238E27FC236}">
                <a16:creationId xmlns:a16="http://schemas.microsoft.com/office/drawing/2014/main" id="{05799501-ECB8-15D5-0B97-1DE6AE641AB6}"/>
              </a:ext>
            </a:extLst>
          </p:cNvPr>
          <p:cNvSpPr txBox="1"/>
          <p:nvPr/>
        </p:nvSpPr>
        <p:spPr>
          <a:xfrm>
            <a:off x="3406049" y="5085937"/>
            <a:ext cx="7370284" cy="830997"/>
          </a:xfrm>
          <a:prstGeom prst="rect">
            <a:avLst/>
          </a:prstGeom>
          <a:noFill/>
        </p:spPr>
        <p:txBody>
          <a:bodyPr wrap="square" rtlCol="0">
            <a:spAutoFit/>
          </a:bodyPr>
          <a:lstStyle/>
          <a:p>
            <a:r>
              <a:rPr lang="en-US" sz="1600" b="0" i="0" dirty="0">
                <a:solidFill>
                  <a:srgbClr val="444444"/>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Logs record events that occur in a system. Be it system logs or application logs, recording and analyzing the acquired logs will help you determine the events and actions occurring in the system</a:t>
            </a:r>
            <a:endParaRPr lang="it-IT" sz="1600" dirty="0">
              <a:latin typeface="Tahoma" panose="020B0604030504040204" pitchFamily="34" charset="0"/>
              <a:ea typeface="Tahoma" panose="020B0604030504040204" pitchFamily="34" charset="0"/>
              <a:cs typeface="Tahoma" panose="020B0604030504040204" pitchFamily="34" charset="0"/>
            </a:endParaRPr>
          </a:p>
        </p:txBody>
      </p:sp>
      <p:sp>
        <p:nvSpPr>
          <p:cNvPr id="13" name="CasellaDiTesto 12">
            <a:extLst>
              <a:ext uri="{FF2B5EF4-FFF2-40B4-BE49-F238E27FC236}">
                <a16:creationId xmlns:a16="http://schemas.microsoft.com/office/drawing/2014/main" id="{72552052-FED5-D27B-3E0E-FE19F8D9D955}"/>
              </a:ext>
            </a:extLst>
          </p:cNvPr>
          <p:cNvSpPr txBox="1"/>
          <p:nvPr/>
        </p:nvSpPr>
        <p:spPr>
          <a:xfrm>
            <a:off x="3406049" y="3162891"/>
            <a:ext cx="7370284" cy="1077218"/>
          </a:xfrm>
          <a:prstGeom prst="rect">
            <a:avLst/>
          </a:prstGeom>
          <a:noFill/>
        </p:spPr>
        <p:txBody>
          <a:bodyPr wrap="square" rtlCol="0">
            <a:spAutoFit/>
          </a:bodyPr>
          <a:lstStyle/>
          <a:p>
            <a:r>
              <a:rPr lang="en-US" sz="1600" b="0" i="0" dirty="0">
                <a:solidFill>
                  <a:srgbClr val="444444"/>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Traces give you the step-by-step approach an application takes in executing a specific functionality. They help you identify the lowest performing functions or components in an application, help in troubleshooting, and provide critical visibility into the behavior and overall health of an application</a:t>
            </a:r>
            <a:endParaRPr lang="it-IT"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593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Built</a:t>
            </a:r>
            <a:r>
              <a:rPr lang="it-IT" dirty="0"/>
              <a:t>-in ASP.NET Core </a:t>
            </a:r>
            <a:r>
              <a:rPr lang="it-IT" dirty="0" err="1"/>
              <a:t>Metrics</a:t>
            </a:r>
            <a:endParaRPr lang="it-IT" dirty="0"/>
          </a:p>
        </p:txBody>
      </p:sp>
      <p:graphicFrame>
        <p:nvGraphicFramePr>
          <p:cNvPr id="8" name="Tabella 7">
            <a:extLst>
              <a:ext uri="{FF2B5EF4-FFF2-40B4-BE49-F238E27FC236}">
                <a16:creationId xmlns:a16="http://schemas.microsoft.com/office/drawing/2014/main" id="{B265DDE3-A2BB-6280-63D5-E584121B74F1}"/>
              </a:ext>
            </a:extLst>
          </p:cNvPr>
          <p:cNvGraphicFramePr>
            <a:graphicFrameLocks noGrp="1"/>
          </p:cNvGraphicFramePr>
          <p:nvPr>
            <p:extLst>
              <p:ext uri="{D42A27DB-BD31-4B8C-83A1-F6EECF244321}">
                <p14:modId xmlns:p14="http://schemas.microsoft.com/office/powerpoint/2010/main" val="1500858908"/>
              </p:ext>
            </p:extLst>
          </p:nvPr>
        </p:nvGraphicFramePr>
        <p:xfrm>
          <a:off x="321564" y="1960540"/>
          <a:ext cx="11548872" cy="3895056"/>
        </p:xfrm>
        <a:graphic>
          <a:graphicData uri="http://schemas.openxmlformats.org/drawingml/2006/table">
            <a:tbl>
              <a:tblPr firstRow="1" bandRow="1">
                <a:tableStyleId>{8A107856-5554-42FB-B03E-39F5DBC370BA}</a:tableStyleId>
              </a:tblPr>
              <a:tblGrid>
                <a:gridCol w="4105656">
                  <a:extLst>
                    <a:ext uri="{9D8B030D-6E8A-4147-A177-3AD203B41FA5}">
                      <a16:colId xmlns:a16="http://schemas.microsoft.com/office/drawing/2014/main" val="1879549818"/>
                    </a:ext>
                  </a:extLst>
                </a:gridCol>
                <a:gridCol w="7443216">
                  <a:extLst>
                    <a:ext uri="{9D8B030D-6E8A-4147-A177-3AD203B41FA5}">
                      <a16:colId xmlns:a16="http://schemas.microsoft.com/office/drawing/2014/main" val="1868541550"/>
                    </a:ext>
                  </a:extLst>
                </a:gridCol>
              </a:tblGrid>
              <a:tr h="542496">
                <a:tc>
                  <a:txBody>
                    <a:bodyPr/>
                    <a:lstStyle/>
                    <a:p>
                      <a:r>
                        <a:rPr lang="it-IT" b="0" dirty="0" err="1"/>
                        <a:t>Microsoft.AspNetCore.Hosting</a:t>
                      </a:r>
                      <a:endParaRPr lang="it-IT" b="0" dirty="0"/>
                    </a:p>
                  </a:txBody>
                  <a:tcPr/>
                </a:tc>
                <a:tc>
                  <a:txBody>
                    <a:bodyPr/>
                    <a:lstStyle/>
                    <a:p>
                      <a:r>
                        <a:rPr lang="it-IT" b="0" dirty="0"/>
                        <a:t>Report high-</a:t>
                      </a:r>
                      <a:r>
                        <a:rPr lang="it-IT" b="0" dirty="0" err="1"/>
                        <a:t>level</a:t>
                      </a:r>
                      <a:r>
                        <a:rPr lang="it-IT" b="0" dirty="0"/>
                        <a:t> information </a:t>
                      </a:r>
                      <a:r>
                        <a:rPr lang="it-IT" b="0" dirty="0" err="1"/>
                        <a:t>about</a:t>
                      </a:r>
                      <a:r>
                        <a:rPr lang="it-IT" b="0" dirty="0"/>
                        <a:t> HTTP </a:t>
                      </a:r>
                      <a:r>
                        <a:rPr lang="it-IT" b="0" dirty="0" err="1"/>
                        <a:t>request</a:t>
                      </a:r>
                      <a:r>
                        <a:rPr lang="it-IT" b="0" dirty="0"/>
                        <a:t> </a:t>
                      </a:r>
                      <a:r>
                        <a:rPr lang="it-IT" b="0" dirty="0" err="1"/>
                        <a:t>received</a:t>
                      </a:r>
                      <a:r>
                        <a:rPr lang="it-IT" b="0" dirty="0"/>
                        <a:t> by ASP.NET Core</a:t>
                      </a:r>
                    </a:p>
                  </a:txBody>
                  <a:tcPr/>
                </a:tc>
                <a:extLst>
                  <a:ext uri="{0D108BD9-81ED-4DB2-BD59-A6C34878D82A}">
                    <a16:rowId xmlns:a16="http://schemas.microsoft.com/office/drawing/2014/main" val="681118090"/>
                  </a:ext>
                </a:extLst>
              </a:tr>
              <a:tr h="5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Microsoft.AspNetCore.Routing</a:t>
                      </a:r>
                      <a:endParaRPr lang="it-IT" dirty="0"/>
                    </a:p>
                    <a:p>
                      <a:endParaRPr lang="it-IT" dirty="0"/>
                    </a:p>
                  </a:txBody>
                  <a:tcPr/>
                </a:tc>
                <a:tc>
                  <a:txBody>
                    <a:bodyPr/>
                    <a:lstStyle/>
                    <a:p>
                      <a:r>
                        <a:rPr lang="it-IT" dirty="0"/>
                        <a:t>Report information </a:t>
                      </a:r>
                      <a:r>
                        <a:rPr lang="it-IT" dirty="0" err="1"/>
                        <a:t>about</a:t>
                      </a:r>
                      <a:r>
                        <a:rPr lang="it-IT" dirty="0"/>
                        <a:t> </a:t>
                      </a:r>
                      <a:r>
                        <a:rPr lang="it-IT" dirty="0" err="1"/>
                        <a:t>routing</a:t>
                      </a:r>
                      <a:r>
                        <a:rPr lang="it-IT" dirty="0"/>
                        <a:t> HTTP </a:t>
                      </a:r>
                      <a:r>
                        <a:rPr lang="it-IT" dirty="0" err="1"/>
                        <a:t>requests</a:t>
                      </a:r>
                      <a:r>
                        <a:rPr lang="it-IT" dirty="0"/>
                        <a:t> to ASP.NET Core endpoints</a:t>
                      </a:r>
                    </a:p>
                  </a:txBody>
                  <a:tcPr/>
                </a:tc>
                <a:extLst>
                  <a:ext uri="{0D108BD9-81ED-4DB2-BD59-A6C34878D82A}">
                    <a16:rowId xmlns:a16="http://schemas.microsoft.com/office/drawing/2014/main" val="2803392258"/>
                  </a:ext>
                </a:extLst>
              </a:tr>
              <a:tr h="5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Microsoft.AspNetCore.Diagnostics</a:t>
                      </a:r>
                      <a:endParaRPr lang="it-IT" dirty="0"/>
                    </a:p>
                  </a:txBody>
                  <a:tcPr/>
                </a:tc>
                <a:tc>
                  <a:txBody>
                    <a:bodyPr/>
                    <a:lstStyle/>
                    <a:p>
                      <a:r>
                        <a:rPr lang="it-IT" dirty="0"/>
                        <a:t>Report </a:t>
                      </a:r>
                      <a:r>
                        <a:rPr lang="it-IT" dirty="0" err="1"/>
                        <a:t>diagnostics</a:t>
                      </a:r>
                      <a:r>
                        <a:rPr lang="it-IT" dirty="0"/>
                        <a:t> information from ASP.NET Core </a:t>
                      </a:r>
                      <a:r>
                        <a:rPr lang="it-IT" dirty="0" err="1"/>
                        <a:t>error</a:t>
                      </a:r>
                      <a:r>
                        <a:rPr lang="it-IT" dirty="0"/>
                        <a:t> </a:t>
                      </a:r>
                      <a:r>
                        <a:rPr lang="it-IT" dirty="0" err="1"/>
                        <a:t>handling</a:t>
                      </a:r>
                      <a:r>
                        <a:rPr lang="it-IT" dirty="0"/>
                        <a:t> middleware</a:t>
                      </a:r>
                    </a:p>
                  </a:txBody>
                  <a:tcPr/>
                </a:tc>
                <a:extLst>
                  <a:ext uri="{0D108BD9-81ED-4DB2-BD59-A6C34878D82A}">
                    <a16:rowId xmlns:a16="http://schemas.microsoft.com/office/drawing/2014/main" val="2556554838"/>
                  </a:ext>
                </a:extLst>
              </a:tr>
              <a:tr h="5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Microsoft.AspNetCore.RateLimiting</a:t>
                      </a:r>
                      <a:endParaRPr lang="it-IT" dirty="0"/>
                    </a:p>
                  </a:txBody>
                  <a:tcPr/>
                </a:tc>
                <a:tc>
                  <a:txBody>
                    <a:bodyPr/>
                    <a:lstStyle/>
                    <a:p>
                      <a:r>
                        <a:rPr lang="it-IT" dirty="0"/>
                        <a:t>Report rate </a:t>
                      </a:r>
                      <a:r>
                        <a:rPr lang="it-IT" dirty="0" err="1"/>
                        <a:t>limiting</a:t>
                      </a:r>
                      <a:r>
                        <a:rPr lang="it-IT" dirty="0"/>
                        <a:t> information from ASP.NET Core rate-</a:t>
                      </a:r>
                      <a:r>
                        <a:rPr lang="it-IT" dirty="0" err="1"/>
                        <a:t>limiting</a:t>
                      </a:r>
                      <a:r>
                        <a:rPr lang="it-IT" dirty="0"/>
                        <a:t> middleware</a:t>
                      </a:r>
                    </a:p>
                  </a:txBody>
                  <a:tcPr/>
                </a:tc>
                <a:extLst>
                  <a:ext uri="{0D108BD9-81ED-4DB2-BD59-A6C34878D82A}">
                    <a16:rowId xmlns:a16="http://schemas.microsoft.com/office/drawing/2014/main" val="2801340736"/>
                  </a:ext>
                </a:extLst>
              </a:tr>
              <a:tr h="5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Microsoft.AspNetCore.HeaderParsing</a:t>
                      </a:r>
                      <a:endParaRPr lang="it-IT" dirty="0"/>
                    </a:p>
                  </a:txBody>
                  <a:tcPr/>
                </a:tc>
                <a:tc>
                  <a:txBody>
                    <a:bodyPr/>
                    <a:lstStyle/>
                    <a:p>
                      <a:r>
                        <a:rPr lang="it-IT" dirty="0"/>
                        <a:t>Report information </a:t>
                      </a:r>
                      <a:r>
                        <a:rPr lang="it-IT" dirty="0" err="1"/>
                        <a:t>about</a:t>
                      </a:r>
                      <a:r>
                        <a:rPr lang="it-IT" dirty="0"/>
                        <a:t> ASP.NET Core </a:t>
                      </a:r>
                      <a:r>
                        <a:rPr lang="it-IT" dirty="0" err="1"/>
                        <a:t>header</a:t>
                      </a:r>
                      <a:r>
                        <a:rPr lang="it-IT" dirty="0"/>
                        <a:t> </a:t>
                      </a:r>
                      <a:r>
                        <a:rPr lang="it-IT" dirty="0" err="1"/>
                        <a:t>parsing</a:t>
                      </a:r>
                      <a:endParaRPr lang="it-IT" dirty="0"/>
                    </a:p>
                  </a:txBody>
                  <a:tcPr/>
                </a:tc>
                <a:extLst>
                  <a:ext uri="{0D108BD9-81ED-4DB2-BD59-A6C34878D82A}">
                    <a16:rowId xmlns:a16="http://schemas.microsoft.com/office/drawing/2014/main" val="2463739976"/>
                  </a:ext>
                </a:extLst>
              </a:tr>
              <a:tr h="5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Microsoft.AspNetCore.Kestrel</a:t>
                      </a:r>
                      <a:endParaRPr lang="it-IT" dirty="0"/>
                    </a:p>
                  </a:txBody>
                  <a:tcPr/>
                </a:tc>
                <a:tc>
                  <a:txBody>
                    <a:bodyPr/>
                    <a:lstStyle/>
                    <a:p>
                      <a:r>
                        <a:rPr lang="it-IT" dirty="0"/>
                        <a:t>Report HTTP connection information from ASP.NET Core </a:t>
                      </a:r>
                      <a:r>
                        <a:rPr lang="it-IT" dirty="0" err="1"/>
                        <a:t>kestrel</a:t>
                      </a:r>
                      <a:r>
                        <a:rPr lang="it-IT" dirty="0"/>
                        <a:t> web server</a:t>
                      </a:r>
                    </a:p>
                  </a:txBody>
                  <a:tcPr/>
                </a:tc>
                <a:extLst>
                  <a:ext uri="{0D108BD9-81ED-4DB2-BD59-A6C34878D82A}">
                    <a16:rowId xmlns:a16="http://schemas.microsoft.com/office/drawing/2014/main" val="2234031566"/>
                  </a:ext>
                </a:extLst>
              </a:tr>
              <a:tr h="5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Microsoft.AspNetCore.Http.Connections</a:t>
                      </a:r>
                      <a:endParaRPr lang="it-IT" dirty="0"/>
                    </a:p>
                  </a:txBody>
                  <a:tcPr/>
                </a:tc>
                <a:tc>
                  <a:txBody>
                    <a:bodyPr/>
                    <a:lstStyle/>
                    <a:p>
                      <a:r>
                        <a:rPr lang="it-IT" dirty="0"/>
                        <a:t>Report connection information from ASP.NET Core </a:t>
                      </a:r>
                      <a:r>
                        <a:rPr lang="it-IT" dirty="0" err="1"/>
                        <a:t>SignalR</a:t>
                      </a:r>
                      <a:endParaRPr lang="it-IT" dirty="0"/>
                    </a:p>
                  </a:txBody>
                  <a:tcPr/>
                </a:tc>
                <a:extLst>
                  <a:ext uri="{0D108BD9-81ED-4DB2-BD59-A6C34878D82A}">
                    <a16:rowId xmlns:a16="http://schemas.microsoft.com/office/drawing/2014/main" val="2097278998"/>
                  </a:ext>
                </a:extLst>
              </a:tr>
            </a:tbl>
          </a:graphicData>
        </a:graphic>
      </p:graphicFrame>
      <p:sp>
        <p:nvSpPr>
          <p:cNvPr id="9" name="CasellaDiTesto 8">
            <a:extLst>
              <a:ext uri="{FF2B5EF4-FFF2-40B4-BE49-F238E27FC236}">
                <a16:creationId xmlns:a16="http://schemas.microsoft.com/office/drawing/2014/main" id="{EB681D8D-7F99-DD15-00C1-5095147433C3}"/>
              </a:ext>
            </a:extLst>
          </p:cNvPr>
          <p:cNvSpPr txBox="1"/>
          <p:nvPr/>
        </p:nvSpPr>
        <p:spPr>
          <a:xfrm>
            <a:off x="548640" y="1271016"/>
            <a:ext cx="8330184" cy="369332"/>
          </a:xfrm>
          <a:prstGeom prst="rect">
            <a:avLst/>
          </a:prstGeom>
          <a:noFill/>
        </p:spPr>
        <p:txBody>
          <a:bodyPr wrap="square" rtlCol="0">
            <a:spAutoFit/>
          </a:bodyPr>
          <a:lstStyle/>
          <a:p>
            <a:r>
              <a:rPr lang="it-IT" dirty="0" err="1"/>
              <a:t>Metrics</a:t>
            </a:r>
            <a:r>
              <a:rPr lang="it-IT" dirty="0"/>
              <a:t> </a:t>
            </a:r>
            <a:r>
              <a:rPr lang="it-IT" dirty="0" err="1"/>
              <a:t>built</a:t>
            </a:r>
            <a:r>
              <a:rPr lang="it-IT" dirty="0"/>
              <a:t>-in for ASP.NET Core </a:t>
            </a:r>
            <a:r>
              <a:rPr lang="it-IT" dirty="0" err="1"/>
              <a:t>using</a:t>
            </a:r>
            <a:r>
              <a:rPr lang="it-IT" dirty="0"/>
              <a:t> </a:t>
            </a:r>
            <a:r>
              <a:rPr lang="it-IT" dirty="0" err="1">
                <a:hlinkClick r:id="rId2"/>
              </a:rPr>
              <a:t>System.Diagnostics.Metrics</a:t>
            </a:r>
            <a:r>
              <a:rPr lang="it-IT" dirty="0"/>
              <a:t> API</a:t>
            </a:r>
          </a:p>
        </p:txBody>
      </p:sp>
    </p:spTree>
    <p:extLst>
      <p:ext uri="{BB962C8B-B14F-4D97-AF65-F5344CB8AC3E}">
        <p14:creationId xmlns:p14="http://schemas.microsoft.com/office/powerpoint/2010/main" val="99027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Using </a:t>
            </a:r>
            <a:r>
              <a:rPr lang="it-IT" dirty="0" err="1"/>
              <a:t>Metrics</a:t>
            </a:r>
            <a:endParaRPr lang="it-IT" dirty="0"/>
          </a:p>
        </p:txBody>
      </p:sp>
      <p:sp>
        <p:nvSpPr>
          <p:cNvPr id="3" name="Rettangolo con angoli arrotondati 2">
            <a:extLst>
              <a:ext uri="{FF2B5EF4-FFF2-40B4-BE49-F238E27FC236}">
                <a16:creationId xmlns:a16="http://schemas.microsoft.com/office/drawing/2014/main" id="{4F275553-8AAE-7B05-E431-C7EACC2AB8E6}"/>
              </a:ext>
            </a:extLst>
          </p:cNvPr>
          <p:cNvSpPr/>
          <p:nvPr/>
        </p:nvSpPr>
        <p:spPr>
          <a:xfrm>
            <a:off x="534924" y="1627632"/>
            <a:ext cx="370332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err="1"/>
              <a:t>Instrumentation</a:t>
            </a:r>
            <a:endParaRPr lang="it-IT" sz="3200" b="1" dirty="0"/>
          </a:p>
        </p:txBody>
      </p:sp>
      <p:sp>
        <p:nvSpPr>
          <p:cNvPr id="5" name="Rettangolo con angoli arrotondati 4">
            <a:extLst>
              <a:ext uri="{FF2B5EF4-FFF2-40B4-BE49-F238E27FC236}">
                <a16:creationId xmlns:a16="http://schemas.microsoft.com/office/drawing/2014/main" id="{06DB5564-165B-C3AF-EF4D-FB8C9B0C36ED}"/>
              </a:ext>
            </a:extLst>
          </p:cNvPr>
          <p:cNvSpPr/>
          <p:nvPr/>
        </p:nvSpPr>
        <p:spPr>
          <a:xfrm>
            <a:off x="534924" y="4117849"/>
            <a:ext cx="370332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a:t>Collection</a:t>
            </a:r>
          </a:p>
        </p:txBody>
      </p:sp>
      <p:sp>
        <p:nvSpPr>
          <p:cNvPr id="6" name="Rettangolo con angoli arrotondati 5">
            <a:extLst>
              <a:ext uri="{FF2B5EF4-FFF2-40B4-BE49-F238E27FC236}">
                <a16:creationId xmlns:a16="http://schemas.microsoft.com/office/drawing/2014/main" id="{5F16F70D-DEFB-5617-56B0-E173A637EB0B}"/>
              </a:ext>
            </a:extLst>
          </p:cNvPr>
          <p:cNvSpPr/>
          <p:nvPr/>
        </p:nvSpPr>
        <p:spPr>
          <a:xfrm>
            <a:off x="4320540" y="1627632"/>
            <a:ext cx="772668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2400" b="0" dirty="0"/>
              <a:t>Code in .NET libraries takes </a:t>
            </a:r>
            <a:r>
              <a:rPr lang="it-IT" sz="2400" b="0" dirty="0" err="1"/>
              <a:t>measurements</a:t>
            </a:r>
            <a:r>
              <a:rPr lang="it-IT" sz="2400" b="0" dirty="0"/>
              <a:t> and </a:t>
            </a:r>
            <a:r>
              <a:rPr lang="it-IT" sz="2400" b="0" dirty="0" err="1"/>
              <a:t>associates</a:t>
            </a:r>
            <a:r>
              <a:rPr lang="it-IT" sz="2400" b="0" dirty="0"/>
              <a:t> </a:t>
            </a:r>
            <a:r>
              <a:rPr lang="it-IT" sz="2400" b="0" dirty="0" err="1"/>
              <a:t>these</a:t>
            </a:r>
            <a:r>
              <a:rPr lang="it-IT" sz="2400" b="0" dirty="0"/>
              <a:t> </a:t>
            </a:r>
            <a:r>
              <a:rPr lang="it-IT" sz="2400" b="0" dirty="0" err="1"/>
              <a:t>measurements</a:t>
            </a:r>
            <a:r>
              <a:rPr lang="it-IT" sz="2400" b="0" dirty="0"/>
              <a:t> with a </a:t>
            </a:r>
            <a:r>
              <a:rPr lang="it-IT" sz="2400" b="0" dirty="0" err="1"/>
              <a:t>metric</a:t>
            </a:r>
            <a:r>
              <a:rPr lang="it-IT" sz="2400" b="0" dirty="0"/>
              <a:t> name.</a:t>
            </a:r>
          </a:p>
          <a:p>
            <a:pPr algn="ctr"/>
            <a:r>
              <a:rPr lang="it-IT" sz="2400" dirty="0"/>
              <a:t>.NET and ASP.NET Core include </a:t>
            </a:r>
            <a:r>
              <a:rPr lang="it-IT" sz="2400" dirty="0" err="1"/>
              <a:t>many</a:t>
            </a:r>
            <a:r>
              <a:rPr lang="it-IT" sz="2400" dirty="0"/>
              <a:t> </a:t>
            </a:r>
            <a:r>
              <a:rPr lang="it-IT" sz="2400" dirty="0" err="1"/>
              <a:t>built</a:t>
            </a:r>
            <a:r>
              <a:rPr lang="it-IT" sz="2400" dirty="0"/>
              <a:t>-in </a:t>
            </a:r>
            <a:r>
              <a:rPr lang="it-IT" sz="2400" dirty="0" err="1"/>
              <a:t>metrics</a:t>
            </a:r>
            <a:r>
              <a:rPr lang="it-IT" sz="2400" dirty="0"/>
              <a:t>.</a:t>
            </a:r>
          </a:p>
        </p:txBody>
      </p:sp>
      <p:sp>
        <p:nvSpPr>
          <p:cNvPr id="7" name="Rettangolo con angoli arrotondati 6">
            <a:extLst>
              <a:ext uri="{FF2B5EF4-FFF2-40B4-BE49-F238E27FC236}">
                <a16:creationId xmlns:a16="http://schemas.microsoft.com/office/drawing/2014/main" id="{A7661D5D-1B30-C601-6819-677DFBA59D6C}"/>
              </a:ext>
            </a:extLst>
          </p:cNvPr>
          <p:cNvSpPr/>
          <p:nvPr/>
        </p:nvSpPr>
        <p:spPr>
          <a:xfrm>
            <a:off x="4320540" y="4117849"/>
            <a:ext cx="772668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it-IT" sz="2400" b="0" dirty="0"/>
              <a:t>A .NET </a:t>
            </a:r>
            <a:r>
              <a:rPr lang="it-IT" sz="2400" b="0" dirty="0" err="1"/>
              <a:t>application</a:t>
            </a:r>
            <a:r>
              <a:rPr lang="it-IT" sz="2400" b="0" dirty="0"/>
              <a:t> </a:t>
            </a:r>
            <a:r>
              <a:rPr lang="it-IT" sz="2400" b="0" dirty="0" err="1"/>
              <a:t>configures</a:t>
            </a:r>
            <a:r>
              <a:rPr lang="it-IT" sz="2400" b="0" dirty="0"/>
              <a:t> </a:t>
            </a:r>
            <a:r>
              <a:rPr lang="it-IT" sz="2400" b="0" dirty="0" err="1"/>
              <a:t>named</a:t>
            </a:r>
            <a:r>
              <a:rPr lang="it-IT" sz="2400" b="0" dirty="0"/>
              <a:t> </a:t>
            </a:r>
            <a:r>
              <a:rPr lang="it-IT" sz="2400" b="0" dirty="0" err="1"/>
              <a:t>metrics</a:t>
            </a:r>
            <a:r>
              <a:rPr lang="it-IT" sz="2400" b="0" dirty="0"/>
              <a:t> to be </a:t>
            </a:r>
            <a:r>
              <a:rPr lang="it-IT" sz="2400" b="0" dirty="0" err="1"/>
              <a:t>transmitted</a:t>
            </a:r>
            <a:r>
              <a:rPr lang="it-IT" sz="2400" b="0" dirty="0"/>
              <a:t> from the </a:t>
            </a:r>
            <a:r>
              <a:rPr lang="it-IT" sz="2400" b="0" dirty="0" err="1"/>
              <a:t>application</a:t>
            </a:r>
            <a:r>
              <a:rPr lang="it-IT" sz="2400" b="0" dirty="0"/>
              <a:t> for </a:t>
            </a:r>
            <a:r>
              <a:rPr lang="it-IT" sz="2400" b="0" dirty="0" err="1"/>
              <a:t>external</a:t>
            </a:r>
            <a:r>
              <a:rPr lang="it-IT" sz="2400" b="0" dirty="0"/>
              <a:t> storage and </a:t>
            </a:r>
            <a:r>
              <a:rPr lang="it-IT" sz="2400" b="0" dirty="0" err="1"/>
              <a:t>analysis</a:t>
            </a:r>
            <a:r>
              <a:rPr lang="it-IT" sz="2400" b="0" dirty="0"/>
              <a:t>.</a:t>
            </a:r>
          </a:p>
        </p:txBody>
      </p:sp>
    </p:spTree>
    <p:extLst>
      <p:ext uri="{BB962C8B-B14F-4D97-AF65-F5344CB8AC3E}">
        <p14:creationId xmlns:p14="http://schemas.microsoft.com/office/powerpoint/2010/main" val="394882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Observability</a:t>
            </a:r>
            <a:r>
              <a:rPr lang="it-IT" dirty="0"/>
              <a:t> </a:t>
            </a:r>
            <a:r>
              <a:rPr lang="it-IT" dirty="0" err="1"/>
              <a:t>approaches</a:t>
            </a:r>
            <a:r>
              <a:rPr lang="it-IT" dirty="0"/>
              <a:t> in .NET</a:t>
            </a:r>
          </a:p>
        </p:txBody>
      </p:sp>
      <p:sp>
        <p:nvSpPr>
          <p:cNvPr id="3" name="Rettangolo con angoli arrotondati 2">
            <a:extLst>
              <a:ext uri="{FF2B5EF4-FFF2-40B4-BE49-F238E27FC236}">
                <a16:creationId xmlns:a16="http://schemas.microsoft.com/office/drawing/2014/main" id="{4F275553-8AAE-7B05-E431-C7EACC2AB8E6}"/>
              </a:ext>
            </a:extLst>
          </p:cNvPr>
          <p:cNvSpPr/>
          <p:nvPr/>
        </p:nvSpPr>
        <p:spPr>
          <a:xfrm>
            <a:off x="534924" y="1252728"/>
            <a:ext cx="370332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err="1"/>
              <a:t>Explicity</a:t>
            </a:r>
            <a:r>
              <a:rPr lang="it-IT" sz="3200" b="1" dirty="0"/>
              <a:t> in code</a:t>
            </a:r>
          </a:p>
        </p:txBody>
      </p:sp>
      <p:sp>
        <p:nvSpPr>
          <p:cNvPr id="5" name="Rettangolo con angoli arrotondati 4">
            <a:extLst>
              <a:ext uri="{FF2B5EF4-FFF2-40B4-BE49-F238E27FC236}">
                <a16:creationId xmlns:a16="http://schemas.microsoft.com/office/drawing/2014/main" id="{06DB5564-165B-C3AF-EF4D-FB8C9B0C36ED}"/>
              </a:ext>
            </a:extLst>
          </p:cNvPr>
          <p:cNvSpPr/>
          <p:nvPr/>
        </p:nvSpPr>
        <p:spPr>
          <a:xfrm>
            <a:off x="534924" y="2874265"/>
            <a:ext cx="370332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a:t>Out-of-</a:t>
            </a:r>
            <a:r>
              <a:rPr lang="it-IT" sz="3200" b="1" dirty="0" err="1"/>
              <a:t>Process</a:t>
            </a:r>
            <a:endParaRPr lang="it-IT" sz="3200" b="1" dirty="0"/>
          </a:p>
        </p:txBody>
      </p:sp>
      <p:sp>
        <p:nvSpPr>
          <p:cNvPr id="6" name="Rettangolo con angoli arrotondati 5">
            <a:extLst>
              <a:ext uri="{FF2B5EF4-FFF2-40B4-BE49-F238E27FC236}">
                <a16:creationId xmlns:a16="http://schemas.microsoft.com/office/drawing/2014/main" id="{5F16F70D-DEFB-5617-56B0-E173A637EB0B}"/>
              </a:ext>
            </a:extLst>
          </p:cNvPr>
          <p:cNvSpPr/>
          <p:nvPr/>
        </p:nvSpPr>
        <p:spPr>
          <a:xfrm>
            <a:off x="4320540" y="1252728"/>
            <a:ext cx="772668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2400" dirty="0"/>
              <a:t>By </a:t>
            </a:r>
            <a:r>
              <a:rPr lang="it-IT" sz="2400" dirty="0" err="1"/>
              <a:t>referencing</a:t>
            </a:r>
            <a:r>
              <a:rPr lang="it-IT" sz="2400" dirty="0"/>
              <a:t> and </a:t>
            </a:r>
            <a:r>
              <a:rPr lang="it-IT" sz="2400" dirty="0" err="1"/>
              <a:t>using</a:t>
            </a:r>
            <a:r>
              <a:rPr lang="it-IT" sz="2400" dirty="0"/>
              <a:t> </a:t>
            </a:r>
            <a:r>
              <a:rPr lang="it-IT" sz="2400" dirty="0" err="1"/>
              <a:t>OpenTelemetry</a:t>
            </a:r>
            <a:r>
              <a:rPr lang="it-IT" sz="2400" dirty="0"/>
              <a:t>.</a:t>
            </a:r>
          </a:p>
        </p:txBody>
      </p:sp>
      <p:sp>
        <p:nvSpPr>
          <p:cNvPr id="7" name="Rettangolo con angoli arrotondati 6">
            <a:extLst>
              <a:ext uri="{FF2B5EF4-FFF2-40B4-BE49-F238E27FC236}">
                <a16:creationId xmlns:a16="http://schemas.microsoft.com/office/drawing/2014/main" id="{A7661D5D-1B30-C601-6819-677DFBA59D6C}"/>
              </a:ext>
            </a:extLst>
          </p:cNvPr>
          <p:cNvSpPr/>
          <p:nvPr/>
        </p:nvSpPr>
        <p:spPr>
          <a:xfrm>
            <a:off x="4320540" y="2874265"/>
            <a:ext cx="772668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it-IT" sz="2400" b="0" dirty="0"/>
              <a:t>Using </a:t>
            </a:r>
            <a:r>
              <a:rPr lang="it-IT" sz="2400" b="0" dirty="0" err="1"/>
              <a:t>EventPipe</a:t>
            </a:r>
            <a:r>
              <a:rPr lang="it-IT" sz="2400" b="0" dirty="0"/>
              <a:t> and tools </a:t>
            </a:r>
            <a:r>
              <a:rPr lang="it-IT" sz="2400" b="0" dirty="0" err="1"/>
              <a:t>such</a:t>
            </a:r>
            <a:r>
              <a:rPr lang="it-IT" sz="2400" b="0" dirty="0"/>
              <a:t> </a:t>
            </a:r>
            <a:r>
              <a:rPr lang="it-IT" sz="2400" b="0" dirty="0" err="1"/>
              <a:t>as</a:t>
            </a:r>
            <a:r>
              <a:rPr lang="it-IT" sz="2400" b="0" dirty="0"/>
              <a:t> </a:t>
            </a:r>
            <a:r>
              <a:rPr lang="it-IT" sz="2400" b="0" dirty="0" err="1"/>
              <a:t>dotnet</a:t>
            </a:r>
            <a:r>
              <a:rPr lang="it-IT" sz="2400" b="0" dirty="0"/>
              <a:t>-monitor.</a:t>
            </a:r>
          </a:p>
        </p:txBody>
      </p:sp>
      <p:sp>
        <p:nvSpPr>
          <p:cNvPr id="2" name="Rettangolo con angoli arrotondati 1">
            <a:extLst>
              <a:ext uri="{FF2B5EF4-FFF2-40B4-BE49-F238E27FC236}">
                <a16:creationId xmlns:a16="http://schemas.microsoft.com/office/drawing/2014/main" id="{09BCC61E-E3E9-48A0-90A2-CD666C730274}"/>
              </a:ext>
            </a:extLst>
          </p:cNvPr>
          <p:cNvSpPr/>
          <p:nvPr/>
        </p:nvSpPr>
        <p:spPr>
          <a:xfrm>
            <a:off x="534924" y="4495802"/>
            <a:ext cx="370332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a:t>Using a startup hook</a:t>
            </a:r>
          </a:p>
        </p:txBody>
      </p:sp>
      <p:sp>
        <p:nvSpPr>
          <p:cNvPr id="8" name="Rettangolo con angoli arrotondati 7">
            <a:extLst>
              <a:ext uri="{FF2B5EF4-FFF2-40B4-BE49-F238E27FC236}">
                <a16:creationId xmlns:a16="http://schemas.microsoft.com/office/drawing/2014/main" id="{96AD8954-6CA9-E46D-63A1-475E34E3BA3B}"/>
              </a:ext>
            </a:extLst>
          </p:cNvPr>
          <p:cNvSpPr/>
          <p:nvPr/>
        </p:nvSpPr>
        <p:spPr>
          <a:xfrm>
            <a:off x="4320540" y="4495802"/>
            <a:ext cx="7726680" cy="14599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it-IT" sz="2400" b="0" dirty="0" err="1"/>
              <a:t>Injecting</a:t>
            </a:r>
            <a:r>
              <a:rPr lang="it-IT" sz="2400" b="0" dirty="0"/>
              <a:t> assemblies </a:t>
            </a:r>
            <a:r>
              <a:rPr lang="it-IT" sz="2400" b="0" dirty="0" err="1"/>
              <a:t>into</a:t>
            </a:r>
            <a:r>
              <a:rPr lang="it-IT" sz="2400" b="0" dirty="0"/>
              <a:t> the </a:t>
            </a:r>
            <a:r>
              <a:rPr lang="it-IT" sz="2400" b="0" dirty="0" err="1"/>
              <a:t>process</a:t>
            </a:r>
            <a:r>
              <a:rPr lang="it-IT" sz="2400" b="0" dirty="0"/>
              <a:t> (</a:t>
            </a:r>
            <a:r>
              <a:rPr lang="it-IT" sz="2400" b="0" dirty="0" err="1"/>
              <a:t>OpenTelemetry</a:t>
            </a:r>
            <a:r>
              <a:rPr lang="it-IT" sz="2400" b="0" dirty="0"/>
              <a:t> .NET </a:t>
            </a:r>
            <a:r>
              <a:rPr lang="it-IT" sz="2400" b="0" dirty="0" err="1"/>
              <a:t>Automatic</a:t>
            </a:r>
            <a:r>
              <a:rPr lang="it-IT" sz="2400" b="0" dirty="0"/>
              <a:t> </a:t>
            </a:r>
            <a:r>
              <a:rPr lang="it-IT" sz="2400" b="0" dirty="0" err="1"/>
              <a:t>Instrumentation</a:t>
            </a:r>
            <a:r>
              <a:rPr lang="it-IT" sz="2400" b="0" dirty="0"/>
              <a:t>).</a:t>
            </a:r>
          </a:p>
        </p:txBody>
      </p:sp>
    </p:spTree>
    <p:extLst>
      <p:ext uri="{BB962C8B-B14F-4D97-AF65-F5344CB8AC3E}">
        <p14:creationId xmlns:p14="http://schemas.microsoft.com/office/powerpoint/2010/main" val="39953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.NET and </a:t>
            </a:r>
            <a:r>
              <a:rPr lang="it-IT" dirty="0" err="1"/>
              <a:t>OpenTelemetry</a:t>
            </a:r>
            <a:endParaRPr lang="it-IT" dirty="0"/>
          </a:p>
        </p:txBody>
      </p:sp>
      <p:pic>
        <p:nvPicPr>
          <p:cNvPr id="11" name="Elemento grafico 10">
            <a:extLst>
              <a:ext uri="{FF2B5EF4-FFF2-40B4-BE49-F238E27FC236}">
                <a16:creationId xmlns:a16="http://schemas.microsoft.com/office/drawing/2014/main" id="{256D5F2A-86A5-F3A5-42B5-78B28F0C9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19187"/>
            <a:ext cx="12192000" cy="4619625"/>
          </a:xfrm>
          <a:prstGeom prst="rect">
            <a:avLst/>
          </a:prstGeom>
        </p:spPr>
      </p:pic>
      <p:sp>
        <p:nvSpPr>
          <p:cNvPr id="12" name="CasellaDiTesto 11">
            <a:extLst>
              <a:ext uri="{FF2B5EF4-FFF2-40B4-BE49-F238E27FC236}">
                <a16:creationId xmlns:a16="http://schemas.microsoft.com/office/drawing/2014/main" id="{54FD4CA4-6250-0D1F-A7AA-F39E5AC6BEFE}"/>
              </a:ext>
            </a:extLst>
          </p:cNvPr>
          <p:cNvSpPr txBox="1"/>
          <p:nvPr/>
        </p:nvSpPr>
        <p:spPr>
          <a:xfrm>
            <a:off x="6586728" y="5943883"/>
            <a:ext cx="5605272" cy="338554"/>
          </a:xfrm>
          <a:prstGeom prst="rect">
            <a:avLst/>
          </a:prstGeom>
          <a:noFill/>
        </p:spPr>
        <p:txBody>
          <a:bodyPr wrap="square" rtlCol="0">
            <a:spAutoFit/>
          </a:bodyPr>
          <a:lstStyle/>
          <a:p>
            <a:r>
              <a:rPr lang="en-US" sz="1600" dirty="0">
                <a:hlinkClick r:id="rId4"/>
              </a:rPr>
              <a:t>.NET Observability with </a:t>
            </a:r>
            <a:r>
              <a:rPr lang="en-US" sz="1600" dirty="0" err="1">
                <a:hlinkClick r:id="rId4"/>
              </a:rPr>
              <a:t>OpenTelemetry</a:t>
            </a:r>
            <a:r>
              <a:rPr lang="en-US" sz="1600" dirty="0">
                <a:hlinkClick r:id="rId4"/>
              </a:rPr>
              <a:t> - .NET | Microsoft Learn</a:t>
            </a:r>
            <a:endParaRPr lang="it-IT" sz="1600" dirty="0"/>
          </a:p>
        </p:txBody>
      </p:sp>
    </p:spTree>
    <p:extLst>
      <p:ext uri="{BB962C8B-B14F-4D97-AF65-F5344CB8AC3E}">
        <p14:creationId xmlns:p14="http://schemas.microsoft.com/office/powerpoint/2010/main" val="64369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47D5CF1E-209E-130C-38C9-85798546C388}"/>
              </a:ext>
            </a:extLst>
          </p:cNvPr>
          <p:cNvSpPr/>
          <p:nvPr/>
        </p:nvSpPr>
        <p:spPr>
          <a:xfrm>
            <a:off x="0" y="3429000"/>
            <a:ext cx="12192000" cy="1801368"/>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err="1"/>
              <a:t>Populating</a:t>
            </a:r>
            <a:r>
              <a:rPr lang="it-IT" sz="3200" b="1" dirty="0"/>
              <a:t> </a:t>
            </a:r>
            <a:r>
              <a:rPr lang="it-IT" sz="3200" b="1" dirty="0" err="1"/>
              <a:t>metrics</a:t>
            </a:r>
            <a:r>
              <a:rPr lang="it-IT" sz="3200" b="1" dirty="0"/>
              <a:t> in </a:t>
            </a:r>
            <a:r>
              <a:rPr lang="it-IT" sz="3200" b="1" dirty="0" err="1"/>
              <a:t>Grafana</a:t>
            </a:r>
            <a:r>
              <a:rPr lang="it-IT" sz="3200" b="1" dirty="0"/>
              <a:t> with </a:t>
            </a:r>
            <a:r>
              <a:rPr lang="it-IT" sz="3200" b="1" dirty="0" err="1"/>
              <a:t>OpenTelemetry</a:t>
            </a:r>
            <a:r>
              <a:rPr lang="it-IT" sz="3200" b="1" dirty="0"/>
              <a:t> and </a:t>
            </a:r>
            <a:r>
              <a:rPr lang="it-IT" sz="3200" b="1" dirty="0" err="1"/>
              <a:t>Prometheus</a:t>
            </a:r>
            <a:endParaRPr lang="it-IT" sz="3200" b="1" dirty="0"/>
          </a:p>
        </p:txBody>
      </p:sp>
    </p:spTree>
    <p:extLst>
      <p:ext uri="{BB962C8B-B14F-4D97-AF65-F5344CB8AC3E}">
        <p14:creationId xmlns:p14="http://schemas.microsoft.com/office/powerpoint/2010/main" val="64246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llacies of Distributed Systems">
            <a:extLst>
              <a:ext uri="{FF2B5EF4-FFF2-40B4-BE49-F238E27FC236}">
                <a16:creationId xmlns:a16="http://schemas.microsoft.com/office/drawing/2014/main" id="{FB1086E5-AE96-0D2A-9836-B9529373F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518" y="45328"/>
            <a:ext cx="8910964" cy="630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6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Chaos Engineering</a:t>
            </a:r>
          </a:p>
        </p:txBody>
      </p:sp>
      <p:pic>
        <p:nvPicPr>
          <p:cNvPr id="5122" name="Picture 2" descr="Chaos Engineering: An Approach to Resilience in the System | by Sandeep  Kaushik | Medium">
            <a:extLst>
              <a:ext uri="{FF2B5EF4-FFF2-40B4-BE49-F238E27FC236}">
                <a16:creationId xmlns:a16="http://schemas.microsoft.com/office/drawing/2014/main" id="{C3374C4E-9730-3C76-9657-63DAC6EA3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522" y="977700"/>
            <a:ext cx="5423099" cy="542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9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What</a:t>
            </a:r>
            <a:r>
              <a:rPr lang="it-IT" dirty="0"/>
              <a:t> </a:t>
            </a:r>
            <a:r>
              <a:rPr lang="it-IT" dirty="0" err="1"/>
              <a:t>is</a:t>
            </a:r>
            <a:r>
              <a:rPr lang="it-IT" dirty="0"/>
              <a:t> Chaos Engineering?</a:t>
            </a:r>
          </a:p>
        </p:txBody>
      </p:sp>
      <p:sp>
        <p:nvSpPr>
          <p:cNvPr id="2" name="Rettangolo con angoli arrotondati 1">
            <a:extLst>
              <a:ext uri="{FF2B5EF4-FFF2-40B4-BE49-F238E27FC236}">
                <a16:creationId xmlns:a16="http://schemas.microsoft.com/office/drawing/2014/main" id="{6C0CCBA2-0CB4-1DD4-B497-59F6E9B63762}"/>
              </a:ext>
            </a:extLst>
          </p:cNvPr>
          <p:cNvSpPr/>
          <p:nvPr/>
        </p:nvSpPr>
        <p:spPr>
          <a:xfrm>
            <a:off x="393192" y="1325880"/>
            <a:ext cx="11137392" cy="17172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t>Chaos Engineering </a:t>
            </a:r>
            <a:r>
              <a:rPr lang="it-IT" sz="2400" dirty="0" err="1"/>
              <a:t>is</a:t>
            </a:r>
            <a:r>
              <a:rPr lang="it-IT" sz="2400" dirty="0"/>
              <a:t> the </a:t>
            </a:r>
            <a:r>
              <a:rPr lang="it-IT" sz="2400" b="1" dirty="0"/>
              <a:t>discipline of </a:t>
            </a:r>
            <a:r>
              <a:rPr lang="it-IT" sz="2400" b="1" dirty="0" err="1"/>
              <a:t>experimenting</a:t>
            </a:r>
            <a:r>
              <a:rPr lang="it-IT" sz="2400" dirty="0"/>
              <a:t> on a system in </a:t>
            </a:r>
            <a:r>
              <a:rPr lang="it-IT" sz="2400" dirty="0" err="1"/>
              <a:t>order</a:t>
            </a:r>
            <a:r>
              <a:rPr lang="it-IT" sz="2400" dirty="0"/>
              <a:t> to </a:t>
            </a:r>
            <a:r>
              <a:rPr lang="it-IT" sz="2400" b="1" dirty="0"/>
              <a:t>build confidence </a:t>
            </a:r>
            <a:r>
              <a:rPr lang="it-IT" sz="2400" dirty="0"/>
              <a:t>in the </a:t>
            </a:r>
            <a:r>
              <a:rPr lang="it-IT" sz="2400" dirty="0" err="1"/>
              <a:t>system’s</a:t>
            </a:r>
            <a:r>
              <a:rPr lang="it-IT" sz="2400" dirty="0"/>
              <a:t> capability to </a:t>
            </a:r>
            <a:r>
              <a:rPr lang="it-IT" sz="2400" dirty="0" err="1"/>
              <a:t>withstand</a:t>
            </a:r>
            <a:r>
              <a:rPr lang="it-IT" sz="2400" dirty="0"/>
              <a:t> </a:t>
            </a:r>
            <a:r>
              <a:rPr lang="it-IT" sz="2400" dirty="0" err="1"/>
              <a:t>turbulent</a:t>
            </a:r>
            <a:r>
              <a:rPr lang="it-IT" sz="2400" dirty="0"/>
              <a:t> </a:t>
            </a:r>
            <a:r>
              <a:rPr lang="it-IT" sz="2400" dirty="0" err="1"/>
              <a:t>conditions</a:t>
            </a:r>
            <a:r>
              <a:rPr lang="it-IT" sz="2400" dirty="0"/>
              <a:t> in productions.</a:t>
            </a:r>
          </a:p>
          <a:p>
            <a:pPr algn="ctr"/>
            <a:endParaRPr lang="it-IT" dirty="0"/>
          </a:p>
          <a:p>
            <a:pPr algn="r"/>
            <a:r>
              <a:rPr lang="it-IT" sz="1400" dirty="0" err="1">
                <a:hlinkClick r:id="rId2"/>
              </a:rPr>
              <a:t>Principles</a:t>
            </a:r>
            <a:r>
              <a:rPr lang="it-IT" sz="1400" dirty="0">
                <a:hlinkClick r:id="rId2"/>
              </a:rPr>
              <a:t> of Chaos</a:t>
            </a:r>
            <a:endParaRPr lang="it-IT" sz="1400" dirty="0"/>
          </a:p>
        </p:txBody>
      </p:sp>
      <p:sp>
        <p:nvSpPr>
          <p:cNvPr id="3" name="Rettangolo con angoli arrotondati 2">
            <a:extLst>
              <a:ext uri="{FF2B5EF4-FFF2-40B4-BE49-F238E27FC236}">
                <a16:creationId xmlns:a16="http://schemas.microsoft.com/office/drawing/2014/main" id="{CE0BBDEB-6878-4037-B7BF-2257775848E4}"/>
              </a:ext>
            </a:extLst>
          </p:cNvPr>
          <p:cNvSpPr/>
          <p:nvPr/>
        </p:nvSpPr>
        <p:spPr>
          <a:xfrm>
            <a:off x="393192" y="3979448"/>
            <a:ext cx="11137392" cy="17172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t>Chaos Engineering </a:t>
            </a:r>
            <a:r>
              <a:rPr lang="it-IT" sz="2400" dirty="0" err="1"/>
              <a:t>lets</a:t>
            </a:r>
            <a:r>
              <a:rPr lang="it-IT" sz="2400" dirty="0"/>
              <a:t> </a:t>
            </a:r>
            <a:r>
              <a:rPr lang="it-IT" sz="2400" dirty="0" err="1"/>
              <a:t>you</a:t>
            </a:r>
            <a:r>
              <a:rPr lang="it-IT" sz="2400" dirty="0"/>
              <a:t> compare </a:t>
            </a:r>
            <a:r>
              <a:rPr lang="it-IT" sz="2400" dirty="0" err="1"/>
              <a:t>what</a:t>
            </a:r>
            <a:r>
              <a:rPr lang="it-IT" sz="2400" dirty="0"/>
              <a:t> </a:t>
            </a:r>
            <a:r>
              <a:rPr lang="it-IT" sz="2400" dirty="0" err="1"/>
              <a:t>you</a:t>
            </a:r>
            <a:r>
              <a:rPr lang="it-IT" sz="2400" dirty="0"/>
              <a:t> think </a:t>
            </a:r>
            <a:r>
              <a:rPr lang="it-IT" sz="2400" dirty="0" err="1"/>
              <a:t>will</a:t>
            </a:r>
            <a:r>
              <a:rPr lang="it-IT" sz="2400" dirty="0"/>
              <a:t> </a:t>
            </a:r>
            <a:r>
              <a:rPr lang="it-IT" sz="2400" dirty="0" err="1"/>
              <a:t>happen</a:t>
            </a:r>
            <a:r>
              <a:rPr lang="it-IT" sz="2400" dirty="0"/>
              <a:t> to </a:t>
            </a:r>
            <a:r>
              <a:rPr lang="it-IT" sz="2400" dirty="0" err="1"/>
              <a:t>what</a:t>
            </a:r>
            <a:r>
              <a:rPr lang="it-IT" sz="2400" dirty="0"/>
              <a:t> </a:t>
            </a:r>
            <a:r>
              <a:rPr lang="it-IT" sz="2400" dirty="0" err="1"/>
              <a:t>actually</a:t>
            </a:r>
            <a:r>
              <a:rPr lang="it-IT" sz="2400" dirty="0"/>
              <a:t> </a:t>
            </a:r>
            <a:r>
              <a:rPr lang="it-IT" sz="2400" dirty="0" err="1"/>
              <a:t>happens</a:t>
            </a:r>
            <a:r>
              <a:rPr lang="it-IT" sz="2400" dirty="0"/>
              <a:t> in </a:t>
            </a:r>
            <a:r>
              <a:rPr lang="it-IT" sz="2400" dirty="0" err="1"/>
              <a:t>your</a:t>
            </a:r>
            <a:r>
              <a:rPr lang="it-IT" sz="2400" dirty="0"/>
              <a:t> systems. </a:t>
            </a:r>
            <a:r>
              <a:rPr lang="it-IT" sz="2400" dirty="0" err="1"/>
              <a:t>You</a:t>
            </a:r>
            <a:r>
              <a:rPr lang="it-IT" sz="2400" dirty="0"/>
              <a:t> </a:t>
            </a:r>
            <a:r>
              <a:rPr lang="it-IT" sz="2400" dirty="0" err="1"/>
              <a:t>literally</a:t>
            </a:r>
            <a:r>
              <a:rPr lang="it-IT" sz="2400" dirty="0"/>
              <a:t> «</a:t>
            </a:r>
            <a:r>
              <a:rPr lang="it-IT" sz="2400" b="1" dirty="0"/>
              <a:t>break </a:t>
            </a:r>
            <a:r>
              <a:rPr lang="it-IT" sz="2400" b="1" dirty="0" err="1"/>
              <a:t>thins</a:t>
            </a:r>
            <a:r>
              <a:rPr lang="it-IT" sz="2400" b="1" dirty="0"/>
              <a:t> on </a:t>
            </a:r>
            <a:r>
              <a:rPr lang="it-IT" sz="2400" b="1" dirty="0" err="1"/>
              <a:t>purpose</a:t>
            </a:r>
            <a:r>
              <a:rPr lang="it-IT" sz="2400" b="1" dirty="0"/>
              <a:t>»</a:t>
            </a:r>
            <a:r>
              <a:rPr lang="it-IT" sz="2400" dirty="0"/>
              <a:t> to </a:t>
            </a:r>
            <a:r>
              <a:rPr lang="it-IT" sz="2400" dirty="0" err="1"/>
              <a:t>learn</a:t>
            </a:r>
            <a:r>
              <a:rPr lang="it-IT" sz="2400" dirty="0"/>
              <a:t> </a:t>
            </a:r>
            <a:r>
              <a:rPr lang="it-IT" sz="2400" dirty="0" err="1"/>
              <a:t>how</a:t>
            </a:r>
            <a:r>
              <a:rPr lang="it-IT" sz="2400" dirty="0"/>
              <a:t> to build more </a:t>
            </a:r>
            <a:r>
              <a:rPr lang="it-IT" sz="2400" dirty="0" err="1"/>
              <a:t>resilient</a:t>
            </a:r>
            <a:r>
              <a:rPr lang="it-IT" sz="2400" dirty="0"/>
              <a:t> system.</a:t>
            </a:r>
          </a:p>
          <a:p>
            <a:pPr algn="ctr"/>
            <a:endParaRPr lang="it-IT" dirty="0"/>
          </a:p>
          <a:p>
            <a:pPr algn="r"/>
            <a:r>
              <a:rPr lang="it-IT" sz="1400" dirty="0">
                <a:hlinkClick r:id="rId3"/>
              </a:rPr>
              <a:t>Gremlin</a:t>
            </a:r>
            <a:endParaRPr lang="it-IT" sz="1400" dirty="0"/>
          </a:p>
        </p:txBody>
      </p:sp>
    </p:spTree>
    <p:extLst>
      <p:ext uri="{BB962C8B-B14F-4D97-AF65-F5344CB8AC3E}">
        <p14:creationId xmlns:p14="http://schemas.microsoft.com/office/powerpoint/2010/main" val="25156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Principles</a:t>
            </a:r>
            <a:r>
              <a:rPr lang="it-IT" dirty="0"/>
              <a:t> of Chaos Engineering</a:t>
            </a:r>
          </a:p>
        </p:txBody>
      </p:sp>
      <p:pic>
        <p:nvPicPr>
          <p:cNvPr id="11" name="Immagine 10">
            <a:extLst>
              <a:ext uri="{FF2B5EF4-FFF2-40B4-BE49-F238E27FC236}">
                <a16:creationId xmlns:a16="http://schemas.microsoft.com/office/drawing/2014/main" id="{D7CC296B-B592-830F-1249-298B9DEDE962}"/>
              </a:ext>
            </a:extLst>
          </p:cNvPr>
          <p:cNvPicPr>
            <a:picLocks noChangeAspect="1"/>
          </p:cNvPicPr>
          <p:nvPr/>
        </p:nvPicPr>
        <p:blipFill>
          <a:blip r:embed="rId2"/>
          <a:stretch>
            <a:fillRect/>
          </a:stretch>
        </p:blipFill>
        <p:spPr>
          <a:xfrm>
            <a:off x="1176240" y="2866256"/>
            <a:ext cx="510584" cy="609653"/>
          </a:xfrm>
          <a:prstGeom prst="rect">
            <a:avLst/>
          </a:prstGeom>
        </p:spPr>
      </p:pic>
      <p:pic>
        <p:nvPicPr>
          <p:cNvPr id="13" name="Immagine 12">
            <a:extLst>
              <a:ext uri="{FF2B5EF4-FFF2-40B4-BE49-F238E27FC236}">
                <a16:creationId xmlns:a16="http://schemas.microsoft.com/office/drawing/2014/main" id="{B8757086-22C6-B7B1-7666-04110081AB89}"/>
              </a:ext>
            </a:extLst>
          </p:cNvPr>
          <p:cNvPicPr>
            <a:picLocks noChangeAspect="1"/>
          </p:cNvPicPr>
          <p:nvPr/>
        </p:nvPicPr>
        <p:blipFill>
          <a:blip r:embed="rId3"/>
          <a:stretch>
            <a:fillRect/>
          </a:stretch>
        </p:blipFill>
        <p:spPr>
          <a:xfrm>
            <a:off x="1115275" y="4179397"/>
            <a:ext cx="632515" cy="518205"/>
          </a:xfrm>
          <a:prstGeom prst="rect">
            <a:avLst/>
          </a:prstGeom>
        </p:spPr>
      </p:pic>
      <p:pic>
        <p:nvPicPr>
          <p:cNvPr id="15" name="Immagine 14">
            <a:extLst>
              <a:ext uri="{FF2B5EF4-FFF2-40B4-BE49-F238E27FC236}">
                <a16:creationId xmlns:a16="http://schemas.microsoft.com/office/drawing/2014/main" id="{4DCE39DF-EE92-BCE6-5259-E58C4A58A480}"/>
              </a:ext>
            </a:extLst>
          </p:cNvPr>
          <p:cNvPicPr>
            <a:picLocks noChangeAspect="1"/>
          </p:cNvPicPr>
          <p:nvPr/>
        </p:nvPicPr>
        <p:blipFill>
          <a:blip r:embed="rId4"/>
          <a:stretch>
            <a:fillRect/>
          </a:stretch>
        </p:blipFill>
        <p:spPr>
          <a:xfrm>
            <a:off x="1096223" y="5401089"/>
            <a:ext cx="670618" cy="632515"/>
          </a:xfrm>
          <a:prstGeom prst="rect">
            <a:avLst/>
          </a:prstGeom>
        </p:spPr>
      </p:pic>
      <p:sp>
        <p:nvSpPr>
          <p:cNvPr id="16" name="CasellaDiTesto 15">
            <a:extLst>
              <a:ext uri="{FF2B5EF4-FFF2-40B4-BE49-F238E27FC236}">
                <a16:creationId xmlns:a16="http://schemas.microsoft.com/office/drawing/2014/main" id="{DB225FEB-034A-4131-7825-4A18FA7DB724}"/>
              </a:ext>
            </a:extLst>
          </p:cNvPr>
          <p:cNvSpPr txBox="1"/>
          <p:nvPr/>
        </p:nvSpPr>
        <p:spPr>
          <a:xfrm>
            <a:off x="2434728" y="2986416"/>
            <a:ext cx="2941503" cy="369332"/>
          </a:xfrm>
          <a:prstGeom prst="rect">
            <a:avLst/>
          </a:prstGeom>
          <a:noFill/>
        </p:spPr>
        <p:txBody>
          <a:bodyPr wrap="square" rtlCol="0">
            <a:spAutoFit/>
          </a:bodyPr>
          <a:lstStyle/>
          <a:p>
            <a:r>
              <a:rPr lang="it-IT" b="1" dirty="0"/>
              <a:t>Plan an Experiment</a:t>
            </a:r>
          </a:p>
        </p:txBody>
      </p:sp>
      <p:sp>
        <p:nvSpPr>
          <p:cNvPr id="17" name="CasellaDiTesto 16">
            <a:extLst>
              <a:ext uri="{FF2B5EF4-FFF2-40B4-BE49-F238E27FC236}">
                <a16:creationId xmlns:a16="http://schemas.microsoft.com/office/drawing/2014/main" id="{FE29766A-215B-6BFD-A608-F6AE3C91D4D9}"/>
              </a:ext>
            </a:extLst>
          </p:cNvPr>
          <p:cNvSpPr txBox="1"/>
          <p:nvPr/>
        </p:nvSpPr>
        <p:spPr>
          <a:xfrm>
            <a:off x="2434727" y="4253833"/>
            <a:ext cx="2941503" cy="369332"/>
          </a:xfrm>
          <a:prstGeom prst="rect">
            <a:avLst/>
          </a:prstGeom>
          <a:noFill/>
        </p:spPr>
        <p:txBody>
          <a:bodyPr wrap="square" rtlCol="0">
            <a:spAutoFit/>
          </a:bodyPr>
          <a:lstStyle/>
          <a:p>
            <a:r>
              <a:rPr lang="it-IT" b="1" dirty="0" err="1"/>
              <a:t>Contain</a:t>
            </a:r>
            <a:r>
              <a:rPr lang="it-IT" b="1" dirty="0"/>
              <a:t> the Blast Radius</a:t>
            </a:r>
          </a:p>
        </p:txBody>
      </p:sp>
      <p:sp>
        <p:nvSpPr>
          <p:cNvPr id="18" name="CasellaDiTesto 17">
            <a:extLst>
              <a:ext uri="{FF2B5EF4-FFF2-40B4-BE49-F238E27FC236}">
                <a16:creationId xmlns:a16="http://schemas.microsoft.com/office/drawing/2014/main" id="{7B1A9E56-12AD-06DE-5FE2-09A16D39DA89}"/>
              </a:ext>
            </a:extLst>
          </p:cNvPr>
          <p:cNvSpPr txBox="1"/>
          <p:nvPr/>
        </p:nvSpPr>
        <p:spPr>
          <a:xfrm>
            <a:off x="2434726" y="5532680"/>
            <a:ext cx="2941503" cy="369332"/>
          </a:xfrm>
          <a:prstGeom prst="rect">
            <a:avLst/>
          </a:prstGeom>
          <a:noFill/>
        </p:spPr>
        <p:txBody>
          <a:bodyPr wrap="square" rtlCol="0">
            <a:spAutoFit/>
          </a:bodyPr>
          <a:lstStyle/>
          <a:p>
            <a:r>
              <a:rPr lang="it-IT" b="1" dirty="0"/>
              <a:t>Scale or squash</a:t>
            </a:r>
          </a:p>
        </p:txBody>
      </p:sp>
      <p:sp>
        <p:nvSpPr>
          <p:cNvPr id="19" name="CasellaDiTesto 18">
            <a:extLst>
              <a:ext uri="{FF2B5EF4-FFF2-40B4-BE49-F238E27FC236}">
                <a16:creationId xmlns:a16="http://schemas.microsoft.com/office/drawing/2014/main" id="{A56EB2F3-6F0D-0BCA-ACEB-FA385FE8CF4D}"/>
              </a:ext>
            </a:extLst>
          </p:cNvPr>
          <p:cNvSpPr txBox="1"/>
          <p:nvPr/>
        </p:nvSpPr>
        <p:spPr>
          <a:xfrm>
            <a:off x="5517478" y="2986416"/>
            <a:ext cx="5664642" cy="369332"/>
          </a:xfrm>
          <a:prstGeom prst="rect">
            <a:avLst/>
          </a:prstGeom>
          <a:noFill/>
        </p:spPr>
        <p:txBody>
          <a:bodyPr wrap="square" rtlCol="0">
            <a:spAutoFit/>
          </a:bodyPr>
          <a:lstStyle/>
          <a:p>
            <a:r>
              <a:rPr lang="it-IT" dirty="0"/>
              <a:t>Create a </a:t>
            </a:r>
            <a:r>
              <a:rPr lang="it-IT" dirty="0" err="1"/>
              <a:t>hyphotesis</a:t>
            </a:r>
            <a:r>
              <a:rPr lang="it-IT" dirty="0"/>
              <a:t>. </a:t>
            </a:r>
            <a:r>
              <a:rPr lang="it-IT" dirty="0" err="1"/>
              <a:t>What</a:t>
            </a:r>
            <a:r>
              <a:rPr lang="it-IT" dirty="0"/>
              <a:t> </a:t>
            </a:r>
            <a:r>
              <a:rPr lang="it-IT" dirty="0" err="1"/>
              <a:t>could</a:t>
            </a:r>
            <a:r>
              <a:rPr lang="it-IT" dirty="0"/>
              <a:t> go </a:t>
            </a:r>
            <a:r>
              <a:rPr lang="it-IT" dirty="0" err="1"/>
              <a:t>wrong</a:t>
            </a:r>
            <a:r>
              <a:rPr lang="it-IT" dirty="0"/>
              <a:t>?</a:t>
            </a:r>
          </a:p>
        </p:txBody>
      </p:sp>
      <p:sp>
        <p:nvSpPr>
          <p:cNvPr id="20" name="CasellaDiTesto 19">
            <a:extLst>
              <a:ext uri="{FF2B5EF4-FFF2-40B4-BE49-F238E27FC236}">
                <a16:creationId xmlns:a16="http://schemas.microsoft.com/office/drawing/2014/main" id="{B5ECFD74-1AD4-46D6-2270-E4E4FAD3078A}"/>
              </a:ext>
            </a:extLst>
          </p:cNvPr>
          <p:cNvSpPr txBox="1"/>
          <p:nvPr/>
        </p:nvSpPr>
        <p:spPr>
          <a:xfrm>
            <a:off x="5517478" y="4253833"/>
            <a:ext cx="5895997" cy="369332"/>
          </a:xfrm>
          <a:prstGeom prst="rect">
            <a:avLst/>
          </a:prstGeom>
          <a:noFill/>
        </p:spPr>
        <p:txBody>
          <a:bodyPr wrap="square" rtlCol="0">
            <a:spAutoFit/>
          </a:bodyPr>
          <a:lstStyle/>
          <a:p>
            <a:r>
              <a:rPr lang="it-IT" dirty="0" err="1"/>
              <a:t>Execute</a:t>
            </a:r>
            <a:r>
              <a:rPr lang="it-IT" dirty="0"/>
              <a:t> the </a:t>
            </a:r>
            <a:r>
              <a:rPr lang="it-IT" dirty="0" err="1"/>
              <a:t>smallest</a:t>
            </a:r>
            <a:r>
              <a:rPr lang="it-IT" dirty="0"/>
              <a:t> test </a:t>
            </a:r>
            <a:r>
              <a:rPr lang="it-IT" dirty="0" err="1"/>
              <a:t>that</a:t>
            </a:r>
            <a:r>
              <a:rPr lang="it-IT" dirty="0"/>
              <a:t> </a:t>
            </a:r>
            <a:r>
              <a:rPr lang="it-IT" dirty="0" err="1"/>
              <a:t>will</a:t>
            </a:r>
            <a:r>
              <a:rPr lang="it-IT" dirty="0"/>
              <a:t> </a:t>
            </a:r>
            <a:r>
              <a:rPr lang="it-IT" dirty="0" err="1"/>
              <a:t>teach</a:t>
            </a:r>
            <a:r>
              <a:rPr lang="it-IT" dirty="0"/>
              <a:t> </a:t>
            </a:r>
            <a:r>
              <a:rPr lang="it-IT" dirty="0" err="1"/>
              <a:t>you</a:t>
            </a:r>
            <a:r>
              <a:rPr lang="it-IT" dirty="0"/>
              <a:t> </a:t>
            </a:r>
            <a:r>
              <a:rPr lang="it-IT" dirty="0" err="1"/>
              <a:t>something</a:t>
            </a:r>
            <a:endParaRPr lang="it-IT" dirty="0"/>
          </a:p>
        </p:txBody>
      </p:sp>
      <p:sp>
        <p:nvSpPr>
          <p:cNvPr id="21" name="CasellaDiTesto 20">
            <a:extLst>
              <a:ext uri="{FF2B5EF4-FFF2-40B4-BE49-F238E27FC236}">
                <a16:creationId xmlns:a16="http://schemas.microsoft.com/office/drawing/2014/main" id="{12EF4AEF-4083-3996-89DF-AFB55851EF2D}"/>
              </a:ext>
            </a:extLst>
          </p:cNvPr>
          <p:cNvSpPr txBox="1"/>
          <p:nvPr/>
        </p:nvSpPr>
        <p:spPr>
          <a:xfrm>
            <a:off x="5523973" y="5532680"/>
            <a:ext cx="5746282" cy="369332"/>
          </a:xfrm>
          <a:prstGeom prst="rect">
            <a:avLst/>
          </a:prstGeom>
          <a:noFill/>
        </p:spPr>
        <p:txBody>
          <a:bodyPr wrap="square" rtlCol="0">
            <a:spAutoFit/>
          </a:bodyPr>
          <a:lstStyle/>
          <a:p>
            <a:r>
              <a:rPr lang="it-IT" dirty="0" err="1"/>
              <a:t>Find</a:t>
            </a:r>
            <a:r>
              <a:rPr lang="it-IT" dirty="0"/>
              <a:t> an </a:t>
            </a:r>
            <a:r>
              <a:rPr lang="it-IT" dirty="0" err="1"/>
              <a:t>issue</a:t>
            </a:r>
            <a:r>
              <a:rPr lang="it-IT" dirty="0"/>
              <a:t>? Job </a:t>
            </a:r>
            <a:r>
              <a:rPr lang="it-IT" dirty="0" err="1"/>
              <a:t>weel</a:t>
            </a:r>
            <a:r>
              <a:rPr lang="it-IT" dirty="0"/>
              <a:t> </a:t>
            </a:r>
            <a:r>
              <a:rPr lang="it-IT" dirty="0" err="1"/>
              <a:t>done</a:t>
            </a:r>
            <a:r>
              <a:rPr lang="it-IT" dirty="0"/>
              <a:t>! NO? </a:t>
            </a:r>
            <a:r>
              <a:rPr lang="it-IT" dirty="0" err="1"/>
              <a:t>Increase</a:t>
            </a:r>
            <a:r>
              <a:rPr lang="it-IT" dirty="0"/>
              <a:t> the </a:t>
            </a:r>
            <a:r>
              <a:rPr lang="it-IT" dirty="0" err="1"/>
              <a:t>blast</a:t>
            </a:r>
            <a:r>
              <a:rPr lang="it-IT" dirty="0"/>
              <a:t> </a:t>
            </a:r>
            <a:r>
              <a:rPr lang="it-IT" dirty="0" err="1"/>
              <a:t>radius</a:t>
            </a:r>
            <a:endParaRPr lang="it-IT" dirty="0"/>
          </a:p>
        </p:txBody>
      </p:sp>
      <p:pic>
        <p:nvPicPr>
          <p:cNvPr id="3" name="Immagine 2">
            <a:extLst>
              <a:ext uri="{FF2B5EF4-FFF2-40B4-BE49-F238E27FC236}">
                <a16:creationId xmlns:a16="http://schemas.microsoft.com/office/drawing/2014/main" id="{FEB1B553-091B-D3AF-A909-3DCE7728B5AE}"/>
              </a:ext>
            </a:extLst>
          </p:cNvPr>
          <p:cNvPicPr>
            <a:picLocks noChangeAspect="1"/>
          </p:cNvPicPr>
          <p:nvPr/>
        </p:nvPicPr>
        <p:blipFill>
          <a:blip r:embed="rId5"/>
          <a:stretch>
            <a:fillRect/>
          </a:stretch>
        </p:blipFill>
        <p:spPr>
          <a:xfrm>
            <a:off x="1080982" y="1568356"/>
            <a:ext cx="701101" cy="594412"/>
          </a:xfrm>
          <a:prstGeom prst="rect">
            <a:avLst/>
          </a:prstGeom>
        </p:spPr>
      </p:pic>
      <p:sp>
        <p:nvSpPr>
          <p:cNvPr id="5" name="CasellaDiTesto 4">
            <a:extLst>
              <a:ext uri="{FF2B5EF4-FFF2-40B4-BE49-F238E27FC236}">
                <a16:creationId xmlns:a16="http://schemas.microsoft.com/office/drawing/2014/main" id="{5C6CF2F7-5394-EEB8-19F9-87A6E3CA401B}"/>
              </a:ext>
            </a:extLst>
          </p:cNvPr>
          <p:cNvSpPr txBox="1"/>
          <p:nvPr/>
        </p:nvSpPr>
        <p:spPr>
          <a:xfrm>
            <a:off x="2434725" y="1680896"/>
            <a:ext cx="2941503" cy="369332"/>
          </a:xfrm>
          <a:prstGeom prst="rect">
            <a:avLst/>
          </a:prstGeom>
          <a:noFill/>
        </p:spPr>
        <p:txBody>
          <a:bodyPr wrap="square" rtlCol="0">
            <a:spAutoFit/>
          </a:bodyPr>
          <a:lstStyle/>
          <a:p>
            <a:r>
              <a:rPr lang="it-IT" b="1" dirty="0" err="1"/>
              <a:t>Define</a:t>
            </a:r>
            <a:r>
              <a:rPr lang="it-IT" b="1" dirty="0"/>
              <a:t> a Steady state</a:t>
            </a:r>
          </a:p>
        </p:txBody>
      </p:sp>
      <p:sp>
        <p:nvSpPr>
          <p:cNvPr id="6" name="CasellaDiTesto 5">
            <a:extLst>
              <a:ext uri="{FF2B5EF4-FFF2-40B4-BE49-F238E27FC236}">
                <a16:creationId xmlns:a16="http://schemas.microsoft.com/office/drawing/2014/main" id="{D8A3B71B-A2AA-8061-CF5C-A42C8D6797B4}"/>
              </a:ext>
            </a:extLst>
          </p:cNvPr>
          <p:cNvSpPr txBox="1"/>
          <p:nvPr/>
        </p:nvSpPr>
        <p:spPr>
          <a:xfrm>
            <a:off x="5564793" y="1680896"/>
            <a:ext cx="5664642" cy="369332"/>
          </a:xfrm>
          <a:prstGeom prst="rect">
            <a:avLst/>
          </a:prstGeom>
          <a:noFill/>
        </p:spPr>
        <p:txBody>
          <a:bodyPr wrap="square" rtlCol="0">
            <a:spAutoFit/>
          </a:bodyPr>
          <a:lstStyle/>
          <a:p>
            <a:r>
              <a:rPr lang="it-IT" dirty="0" err="1"/>
              <a:t>What</a:t>
            </a:r>
            <a:r>
              <a:rPr lang="it-IT" dirty="0"/>
              <a:t> </a:t>
            </a:r>
            <a:r>
              <a:rPr lang="it-IT" dirty="0" err="1"/>
              <a:t>normal</a:t>
            </a:r>
            <a:r>
              <a:rPr lang="it-IT" dirty="0"/>
              <a:t> looks like for </a:t>
            </a:r>
            <a:r>
              <a:rPr lang="it-IT" dirty="0" err="1"/>
              <a:t>your</a:t>
            </a:r>
            <a:r>
              <a:rPr lang="it-IT" dirty="0"/>
              <a:t> system.</a:t>
            </a:r>
          </a:p>
        </p:txBody>
      </p:sp>
    </p:spTree>
    <p:extLst>
      <p:ext uri="{BB962C8B-B14F-4D97-AF65-F5344CB8AC3E}">
        <p14:creationId xmlns:p14="http://schemas.microsoft.com/office/powerpoint/2010/main" val="33580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un ringraziamento a</a:t>
            </a:r>
          </a:p>
        </p:txBody>
      </p:sp>
      <p:pic>
        <p:nvPicPr>
          <p:cNvPr id="3" name="Immagine 2" descr="Immagine che contiene Carattere, testo, schermata, Elementi grafici&#10;&#10;Descrizione generata automaticamente">
            <a:extLst>
              <a:ext uri="{FF2B5EF4-FFF2-40B4-BE49-F238E27FC236}">
                <a16:creationId xmlns:a16="http://schemas.microsoft.com/office/drawing/2014/main" id="{F2A07AF7-00F3-AC79-189E-13770B1856AD}"/>
              </a:ext>
            </a:extLst>
          </p:cNvPr>
          <p:cNvPicPr>
            <a:picLocks noChangeAspect="1"/>
          </p:cNvPicPr>
          <p:nvPr/>
        </p:nvPicPr>
        <p:blipFill>
          <a:blip r:embed="rId2"/>
          <a:stretch>
            <a:fillRect/>
          </a:stretch>
        </p:blipFill>
        <p:spPr>
          <a:xfrm>
            <a:off x="3706970" y="1816100"/>
            <a:ext cx="4599088" cy="1422399"/>
          </a:xfrm>
          <a:prstGeom prst="rect">
            <a:avLst/>
          </a:prstGeom>
        </p:spPr>
      </p:pic>
      <p:pic>
        <p:nvPicPr>
          <p:cNvPr id="7" name="Immagine 6" descr="Immagine che contiene Carattere, logo, Elementi grafici, bianco&#10;&#10;Descrizione generata automaticamente">
            <a:extLst>
              <a:ext uri="{FF2B5EF4-FFF2-40B4-BE49-F238E27FC236}">
                <a16:creationId xmlns:a16="http://schemas.microsoft.com/office/drawing/2014/main" id="{2A042A01-0351-CB86-8DD4-313952876312}"/>
              </a:ext>
            </a:extLst>
          </p:cNvPr>
          <p:cNvPicPr>
            <a:picLocks noChangeAspect="1"/>
          </p:cNvPicPr>
          <p:nvPr/>
        </p:nvPicPr>
        <p:blipFill>
          <a:blip r:embed="rId3"/>
          <a:stretch>
            <a:fillRect/>
          </a:stretch>
        </p:blipFill>
        <p:spPr>
          <a:xfrm>
            <a:off x="2273011" y="3649703"/>
            <a:ext cx="1905770" cy="952885"/>
          </a:xfrm>
          <a:prstGeom prst="rect">
            <a:avLst/>
          </a:prstGeom>
        </p:spPr>
      </p:pic>
      <p:pic>
        <p:nvPicPr>
          <p:cNvPr id="9" name="Immagine 8" descr="Immagine che contiene Carattere, testo, bianco, Elementi grafici&#10;&#10;Descrizione generata automaticamente">
            <a:extLst>
              <a:ext uri="{FF2B5EF4-FFF2-40B4-BE49-F238E27FC236}">
                <a16:creationId xmlns:a16="http://schemas.microsoft.com/office/drawing/2014/main" id="{E7334A1D-ABE1-D87B-13E8-1CE7EEA9BB5A}"/>
              </a:ext>
            </a:extLst>
          </p:cNvPr>
          <p:cNvPicPr>
            <a:picLocks noChangeAspect="1"/>
          </p:cNvPicPr>
          <p:nvPr/>
        </p:nvPicPr>
        <p:blipFill>
          <a:blip r:embed="rId4"/>
          <a:stretch>
            <a:fillRect/>
          </a:stretch>
        </p:blipFill>
        <p:spPr>
          <a:xfrm>
            <a:off x="7905365" y="3649702"/>
            <a:ext cx="1905770" cy="952885"/>
          </a:xfrm>
          <a:prstGeom prst="rect">
            <a:avLst/>
          </a:prstGeom>
        </p:spPr>
      </p:pic>
      <p:pic>
        <p:nvPicPr>
          <p:cNvPr id="11" name="Immagine 10" descr="Immagine che contiene Carattere, Elementi grafici, logo, tipografia&#10;&#10;Descrizione generata automaticamente">
            <a:extLst>
              <a:ext uri="{FF2B5EF4-FFF2-40B4-BE49-F238E27FC236}">
                <a16:creationId xmlns:a16="http://schemas.microsoft.com/office/drawing/2014/main" id="{52A4B193-DD41-1B1A-CFBA-12192A8A06FE}"/>
              </a:ext>
            </a:extLst>
          </p:cNvPr>
          <p:cNvPicPr>
            <a:picLocks noChangeAspect="1"/>
          </p:cNvPicPr>
          <p:nvPr/>
        </p:nvPicPr>
        <p:blipFill>
          <a:blip r:embed="rId5"/>
          <a:stretch>
            <a:fillRect/>
          </a:stretch>
        </p:blipFill>
        <p:spPr>
          <a:xfrm>
            <a:off x="5244407" y="5137084"/>
            <a:ext cx="1524213" cy="476316"/>
          </a:xfrm>
          <a:prstGeom prst="rect">
            <a:avLst/>
          </a:prstGeom>
        </p:spPr>
      </p:pic>
    </p:spTree>
    <p:extLst>
      <p:ext uri="{BB962C8B-B14F-4D97-AF65-F5344CB8AC3E}">
        <p14:creationId xmlns:p14="http://schemas.microsoft.com/office/powerpoint/2010/main" val="246884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Resilience</a:t>
            </a:r>
            <a:r>
              <a:rPr lang="it-IT" dirty="0"/>
              <a:t> Strategies</a:t>
            </a:r>
          </a:p>
        </p:txBody>
      </p:sp>
      <p:graphicFrame>
        <p:nvGraphicFramePr>
          <p:cNvPr id="2" name="Tabella 1">
            <a:extLst>
              <a:ext uri="{FF2B5EF4-FFF2-40B4-BE49-F238E27FC236}">
                <a16:creationId xmlns:a16="http://schemas.microsoft.com/office/drawing/2014/main" id="{FEF07FC1-6B6B-FFB2-FF31-197B57D5ACED}"/>
              </a:ext>
            </a:extLst>
          </p:cNvPr>
          <p:cNvGraphicFramePr>
            <a:graphicFrameLocks noGrp="1"/>
          </p:cNvGraphicFramePr>
          <p:nvPr>
            <p:extLst>
              <p:ext uri="{D42A27DB-BD31-4B8C-83A1-F6EECF244321}">
                <p14:modId xmlns:p14="http://schemas.microsoft.com/office/powerpoint/2010/main" val="4124541322"/>
              </p:ext>
            </p:extLst>
          </p:nvPr>
        </p:nvGraphicFramePr>
        <p:xfrm>
          <a:off x="339852" y="1013176"/>
          <a:ext cx="11512296" cy="5294966"/>
        </p:xfrm>
        <a:graphic>
          <a:graphicData uri="http://schemas.openxmlformats.org/drawingml/2006/table">
            <a:tbl>
              <a:tblPr firstRow="1" bandRow="1">
                <a:tableStyleId>{21E4AEA4-8DFA-4A89-87EB-49C32662AFE0}</a:tableStyleId>
              </a:tblPr>
              <a:tblGrid>
                <a:gridCol w="2878074">
                  <a:extLst>
                    <a:ext uri="{9D8B030D-6E8A-4147-A177-3AD203B41FA5}">
                      <a16:colId xmlns:a16="http://schemas.microsoft.com/office/drawing/2014/main" val="4158346149"/>
                    </a:ext>
                  </a:extLst>
                </a:gridCol>
                <a:gridCol w="2878074">
                  <a:extLst>
                    <a:ext uri="{9D8B030D-6E8A-4147-A177-3AD203B41FA5}">
                      <a16:colId xmlns:a16="http://schemas.microsoft.com/office/drawing/2014/main" val="1928816200"/>
                    </a:ext>
                  </a:extLst>
                </a:gridCol>
                <a:gridCol w="2878074">
                  <a:extLst>
                    <a:ext uri="{9D8B030D-6E8A-4147-A177-3AD203B41FA5}">
                      <a16:colId xmlns:a16="http://schemas.microsoft.com/office/drawing/2014/main" val="3337021040"/>
                    </a:ext>
                  </a:extLst>
                </a:gridCol>
                <a:gridCol w="2878074">
                  <a:extLst>
                    <a:ext uri="{9D8B030D-6E8A-4147-A177-3AD203B41FA5}">
                      <a16:colId xmlns:a16="http://schemas.microsoft.com/office/drawing/2014/main" val="2507366842"/>
                    </a:ext>
                  </a:extLst>
                </a:gridCol>
              </a:tblGrid>
              <a:tr h="577880">
                <a:tc>
                  <a:txBody>
                    <a:bodyPr/>
                    <a:lstStyle/>
                    <a:p>
                      <a:r>
                        <a:rPr lang="it-IT" dirty="0"/>
                        <a:t>Strategy</a:t>
                      </a:r>
                    </a:p>
                  </a:txBody>
                  <a:tcPr/>
                </a:tc>
                <a:tc>
                  <a:txBody>
                    <a:bodyPr/>
                    <a:lstStyle/>
                    <a:p>
                      <a:r>
                        <a:rPr lang="it-IT" dirty="0"/>
                        <a:t>Premise</a:t>
                      </a:r>
                    </a:p>
                  </a:txBody>
                  <a:tcPr/>
                </a:tc>
                <a:tc>
                  <a:txBody>
                    <a:bodyPr/>
                    <a:lstStyle/>
                    <a:p>
                      <a:r>
                        <a:rPr lang="it-IT" dirty="0"/>
                        <a:t>AKA</a:t>
                      </a:r>
                    </a:p>
                  </a:txBody>
                  <a:tcPr/>
                </a:tc>
                <a:tc>
                  <a:txBody>
                    <a:bodyPr/>
                    <a:lstStyle/>
                    <a:p>
                      <a:r>
                        <a:rPr lang="it-IT" dirty="0"/>
                        <a:t>How </a:t>
                      </a:r>
                      <a:r>
                        <a:rPr lang="it-IT" dirty="0" err="1"/>
                        <a:t>does</a:t>
                      </a:r>
                      <a:r>
                        <a:rPr lang="it-IT" dirty="0"/>
                        <a:t> strategy mitigate?</a:t>
                      </a:r>
                    </a:p>
                  </a:txBody>
                  <a:tcPr/>
                </a:tc>
                <a:extLst>
                  <a:ext uri="{0D108BD9-81ED-4DB2-BD59-A6C34878D82A}">
                    <a16:rowId xmlns:a16="http://schemas.microsoft.com/office/drawing/2014/main" val="1941467767"/>
                  </a:ext>
                </a:extLst>
              </a:tr>
              <a:tr h="972922">
                <a:tc>
                  <a:txBody>
                    <a:bodyPr/>
                    <a:lstStyle/>
                    <a:p>
                      <a:r>
                        <a:rPr lang="it-IT" sz="1600" dirty="0" err="1"/>
                        <a:t>Retry</a:t>
                      </a:r>
                      <a:endParaRPr lang="it-IT" sz="1600" dirty="0"/>
                    </a:p>
                  </a:txBody>
                  <a:tcPr/>
                </a:tc>
                <a:tc>
                  <a:txBody>
                    <a:bodyPr/>
                    <a:lstStyle/>
                    <a:p>
                      <a:r>
                        <a:rPr lang="en-US" sz="1600" b="0" i="0" kern="1200" dirty="0">
                          <a:solidFill>
                            <a:schemeClr val="dk1"/>
                          </a:solidFill>
                          <a:effectLst/>
                          <a:latin typeface="+mn-lt"/>
                          <a:ea typeface="+mn-ea"/>
                          <a:cs typeface="+mn-cs"/>
                        </a:rPr>
                        <a:t>Many faults are transient and may self-correct after a short delay.</a:t>
                      </a:r>
                      <a:endParaRPr lang="it-IT" sz="1600" dirty="0"/>
                    </a:p>
                  </a:txBody>
                  <a:tcPr/>
                </a:tc>
                <a:tc>
                  <a:txBody>
                    <a:bodyPr/>
                    <a:lstStyle/>
                    <a:p>
                      <a:pPr algn="ctr"/>
                      <a:r>
                        <a:rPr lang="en-US" sz="1600" b="0" i="1" kern="1200" dirty="0">
                          <a:solidFill>
                            <a:schemeClr val="dk1"/>
                          </a:solidFill>
                          <a:effectLst/>
                          <a:latin typeface="+mn-lt"/>
                          <a:ea typeface="+mn-ea"/>
                          <a:cs typeface="+mn-cs"/>
                        </a:rPr>
                        <a:t>Maybe it's just a blip</a:t>
                      </a:r>
                      <a:endParaRPr lang="it-IT" sz="1600" dirty="0"/>
                    </a:p>
                  </a:txBody>
                  <a:tcPr/>
                </a:tc>
                <a:tc>
                  <a:txBody>
                    <a:bodyPr/>
                    <a:lstStyle/>
                    <a:p>
                      <a:r>
                        <a:rPr lang="it-IT" sz="1600" b="0" i="0" kern="1200" dirty="0" err="1">
                          <a:solidFill>
                            <a:schemeClr val="dk1"/>
                          </a:solidFill>
                          <a:effectLst/>
                          <a:latin typeface="+mn-lt"/>
                          <a:ea typeface="+mn-ea"/>
                          <a:cs typeface="+mn-cs"/>
                        </a:rPr>
                        <a:t>Allows</a:t>
                      </a:r>
                      <a:r>
                        <a:rPr lang="it-IT" sz="1600" b="0" i="0" kern="1200" dirty="0">
                          <a:solidFill>
                            <a:schemeClr val="dk1"/>
                          </a:solidFill>
                          <a:effectLst/>
                          <a:latin typeface="+mn-lt"/>
                          <a:ea typeface="+mn-ea"/>
                          <a:cs typeface="+mn-cs"/>
                        </a:rPr>
                        <a:t> </a:t>
                      </a:r>
                      <a:r>
                        <a:rPr lang="it-IT" sz="1600" b="0" i="0" kern="1200" dirty="0" err="1">
                          <a:solidFill>
                            <a:schemeClr val="dk1"/>
                          </a:solidFill>
                          <a:effectLst/>
                          <a:latin typeface="+mn-lt"/>
                          <a:ea typeface="+mn-ea"/>
                          <a:cs typeface="+mn-cs"/>
                        </a:rPr>
                        <a:t>configuring</a:t>
                      </a:r>
                      <a:r>
                        <a:rPr lang="it-IT" sz="1600" b="0" i="0" kern="1200" dirty="0">
                          <a:solidFill>
                            <a:schemeClr val="dk1"/>
                          </a:solidFill>
                          <a:effectLst/>
                          <a:latin typeface="+mn-lt"/>
                          <a:ea typeface="+mn-ea"/>
                          <a:cs typeface="+mn-cs"/>
                        </a:rPr>
                        <a:t> </a:t>
                      </a:r>
                      <a:r>
                        <a:rPr lang="it-IT" sz="1600" b="0" i="0" kern="1200" dirty="0" err="1">
                          <a:solidFill>
                            <a:schemeClr val="dk1"/>
                          </a:solidFill>
                          <a:effectLst/>
                          <a:latin typeface="+mn-lt"/>
                          <a:ea typeface="+mn-ea"/>
                          <a:cs typeface="+mn-cs"/>
                        </a:rPr>
                        <a:t>automatic</a:t>
                      </a:r>
                      <a:r>
                        <a:rPr lang="it-IT" sz="1600" b="0" i="0" kern="1200" dirty="0">
                          <a:solidFill>
                            <a:schemeClr val="dk1"/>
                          </a:solidFill>
                          <a:effectLst/>
                          <a:latin typeface="+mn-lt"/>
                          <a:ea typeface="+mn-ea"/>
                          <a:cs typeface="+mn-cs"/>
                        </a:rPr>
                        <a:t> </a:t>
                      </a:r>
                      <a:r>
                        <a:rPr lang="it-IT" sz="1600" b="0" i="0" kern="1200" dirty="0" err="1">
                          <a:solidFill>
                            <a:schemeClr val="dk1"/>
                          </a:solidFill>
                          <a:effectLst/>
                          <a:latin typeface="+mn-lt"/>
                          <a:ea typeface="+mn-ea"/>
                          <a:cs typeface="+mn-cs"/>
                        </a:rPr>
                        <a:t>retries</a:t>
                      </a:r>
                      <a:r>
                        <a:rPr lang="it-IT" sz="1600" b="0" i="0" kern="1200" dirty="0">
                          <a:solidFill>
                            <a:schemeClr val="dk1"/>
                          </a:solidFill>
                          <a:effectLst/>
                          <a:latin typeface="+mn-lt"/>
                          <a:ea typeface="+mn-ea"/>
                          <a:cs typeface="+mn-cs"/>
                        </a:rPr>
                        <a:t>.</a:t>
                      </a:r>
                      <a:endParaRPr lang="it-IT" sz="1600" dirty="0"/>
                    </a:p>
                  </a:txBody>
                  <a:tcPr/>
                </a:tc>
                <a:extLst>
                  <a:ext uri="{0D108BD9-81ED-4DB2-BD59-A6C34878D82A}">
                    <a16:rowId xmlns:a16="http://schemas.microsoft.com/office/drawing/2014/main" val="655640887"/>
                  </a:ext>
                </a:extLst>
              </a:tr>
              <a:tr h="972922">
                <a:tc>
                  <a:txBody>
                    <a:bodyPr/>
                    <a:lstStyle/>
                    <a:p>
                      <a:r>
                        <a:rPr lang="it-IT" sz="1600" dirty="0"/>
                        <a:t>Circuit-</a:t>
                      </a:r>
                      <a:r>
                        <a:rPr lang="it-IT" sz="1600" dirty="0" err="1"/>
                        <a:t>breaker</a:t>
                      </a:r>
                      <a:endParaRPr lang="it-IT" sz="1600" dirty="0"/>
                    </a:p>
                  </a:txBody>
                  <a:tcPr/>
                </a:tc>
                <a:tc>
                  <a:txBody>
                    <a:bodyPr/>
                    <a:lstStyle/>
                    <a:p>
                      <a:r>
                        <a:rPr lang="en-US" sz="1600" b="0" i="0" kern="1200" dirty="0">
                          <a:solidFill>
                            <a:schemeClr val="dk1"/>
                          </a:solidFill>
                          <a:effectLst/>
                          <a:latin typeface="+mn-lt"/>
                          <a:ea typeface="+mn-ea"/>
                          <a:cs typeface="+mn-cs"/>
                        </a:rPr>
                        <a:t>When a system is seriously struggling, failing fast is better than making users/callers wait.</a:t>
                      </a:r>
                      <a:br>
                        <a:rPr lang="en-US" sz="1600" dirty="0"/>
                      </a:br>
                      <a:br>
                        <a:rPr lang="en-US" sz="1600" dirty="0"/>
                      </a:br>
                      <a:r>
                        <a:rPr lang="en-US" sz="1600" b="0" i="0" kern="1200" dirty="0">
                          <a:solidFill>
                            <a:schemeClr val="dk1"/>
                          </a:solidFill>
                          <a:effectLst/>
                          <a:latin typeface="+mn-lt"/>
                          <a:ea typeface="+mn-ea"/>
                          <a:cs typeface="+mn-cs"/>
                        </a:rPr>
                        <a:t>Protecting a faulting system from overload can help it recover.</a:t>
                      </a:r>
                      <a:endParaRPr lang="it-IT" sz="1600" dirty="0"/>
                    </a:p>
                  </a:txBody>
                  <a:tcPr/>
                </a:tc>
                <a:tc>
                  <a:txBody>
                    <a:bodyPr/>
                    <a:lstStyle/>
                    <a:p>
                      <a:pPr algn="ctr"/>
                      <a:r>
                        <a:rPr lang="en-US" sz="1600" b="0" i="1" kern="1200" dirty="0">
                          <a:solidFill>
                            <a:schemeClr val="dk1"/>
                          </a:solidFill>
                          <a:effectLst/>
                          <a:latin typeface="+mn-lt"/>
                          <a:ea typeface="+mn-ea"/>
                          <a:cs typeface="+mn-cs"/>
                        </a:rPr>
                        <a:t>Stop doing it if it hurts</a:t>
                      </a:r>
                      <a:br>
                        <a:rPr lang="en-US" sz="1600" dirty="0"/>
                      </a:br>
                      <a:br>
                        <a:rPr lang="en-US" sz="1600" dirty="0"/>
                      </a:br>
                      <a:r>
                        <a:rPr lang="en-US" sz="1600" b="0" i="1" kern="1200" dirty="0">
                          <a:solidFill>
                            <a:schemeClr val="dk1"/>
                          </a:solidFill>
                          <a:effectLst/>
                          <a:latin typeface="+mn-lt"/>
                          <a:ea typeface="+mn-ea"/>
                          <a:cs typeface="+mn-cs"/>
                        </a:rPr>
                        <a:t>Give that system a break</a:t>
                      </a:r>
                      <a:endParaRPr lang="it-IT" sz="1600" dirty="0"/>
                    </a:p>
                  </a:txBody>
                  <a:tcPr/>
                </a:tc>
                <a:tc>
                  <a:txBody>
                    <a:bodyPr/>
                    <a:lstStyle/>
                    <a:p>
                      <a:r>
                        <a:rPr lang="en-US" sz="1600" b="0" i="0" kern="1200" dirty="0">
                          <a:solidFill>
                            <a:schemeClr val="dk1"/>
                          </a:solidFill>
                          <a:effectLst/>
                          <a:latin typeface="+mn-lt"/>
                          <a:ea typeface="+mn-ea"/>
                          <a:cs typeface="+mn-cs"/>
                        </a:rPr>
                        <a:t>Breaks the circuit (blocks executions) for a period, when faults exceed some pre-configured threshold.</a:t>
                      </a:r>
                      <a:endParaRPr lang="it-IT" sz="1600" dirty="0"/>
                    </a:p>
                  </a:txBody>
                  <a:tcPr/>
                </a:tc>
                <a:extLst>
                  <a:ext uri="{0D108BD9-81ED-4DB2-BD59-A6C34878D82A}">
                    <a16:rowId xmlns:a16="http://schemas.microsoft.com/office/drawing/2014/main" val="2204873895"/>
                  </a:ext>
                </a:extLst>
              </a:tr>
              <a:tr h="972922">
                <a:tc>
                  <a:txBody>
                    <a:bodyPr/>
                    <a:lstStyle/>
                    <a:p>
                      <a:r>
                        <a:rPr lang="it-IT" sz="1600" dirty="0" err="1"/>
                        <a:t>Fallback</a:t>
                      </a:r>
                      <a:endParaRPr lang="it-IT" sz="1600" dirty="0"/>
                    </a:p>
                  </a:txBody>
                  <a:tcPr/>
                </a:tc>
                <a:tc>
                  <a:txBody>
                    <a:bodyPr/>
                    <a:lstStyle/>
                    <a:p>
                      <a:r>
                        <a:rPr lang="en-US" sz="1600" b="0" i="0" kern="1200" dirty="0">
                          <a:solidFill>
                            <a:schemeClr val="dk1"/>
                          </a:solidFill>
                          <a:effectLst/>
                          <a:latin typeface="+mn-lt"/>
                          <a:ea typeface="+mn-ea"/>
                          <a:cs typeface="+mn-cs"/>
                        </a:rPr>
                        <a:t>Things will still fail - plan what you will do when that happens.</a:t>
                      </a:r>
                      <a:endParaRPr lang="it-IT"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dk1"/>
                          </a:solidFill>
                          <a:effectLst/>
                          <a:latin typeface="+mn-lt"/>
                          <a:ea typeface="+mn-ea"/>
                          <a:cs typeface="+mn-cs"/>
                        </a:rPr>
                        <a:t>Degrade gracefully</a:t>
                      </a:r>
                      <a:endParaRPr lang="it-IT" sz="1600" dirty="0"/>
                    </a:p>
                    <a:p>
                      <a:pPr algn="ctr"/>
                      <a:endParaRPr lang="it-IT" sz="1600" dirty="0"/>
                    </a:p>
                  </a:txBody>
                  <a:tcPr/>
                </a:tc>
                <a:tc>
                  <a:txBody>
                    <a:bodyPr/>
                    <a:lstStyle/>
                    <a:p>
                      <a:r>
                        <a:rPr lang="en-US" sz="1600" b="0" i="0" kern="1200" dirty="0">
                          <a:solidFill>
                            <a:schemeClr val="dk1"/>
                          </a:solidFill>
                          <a:effectLst/>
                          <a:latin typeface="+mn-lt"/>
                          <a:ea typeface="+mn-ea"/>
                          <a:cs typeface="+mn-cs"/>
                        </a:rPr>
                        <a:t>Defines an alternative value to be returned (or action to be executed) on failure.</a:t>
                      </a:r>
                      <a:endParaRPr lang="it-IT" sz="1600" dirty="0"/>
                    </a:p>
                  </a:txBody>
                  <a:tcPr/>
                </a:tc>
                <a:extLst>
                  <a:ext uri="{0D108BD9-81ED-4DB2-BD59-A6C34878D82A}">
                    <a16:rowId xmlns:a16="http://schemas.microsoft.com/office/drawing/2014/main" val="1929263637"/>
                  </a:ext>
                </a:extLst>
              </a:tr>
              <a:tr h="972922">
                <a:tc>
                  <a:txBody>
                    <a:bodyPr/>
                    <a:lstStyle/>
                    <a:p>
                      <a:r>
                        <a:rPr lang="it-IT" sz="1600" dirty="0"/>
                        <a:t>Hedging</a:t>
                      </a:r>
                    </a:p>
                  </a:txBody>
                  <a:tcPr/>
                </a:tc>
                <a:tc>
                  <a:txBody>
                    <a:bodyPr/>
                    <a:lstStyle/>
                    <a:p>
                      <a:r>
                        <a:rPr lang="en-US" sz="1600" b="0" i="0" kern="1200" dirty="0">
                          <a:solidFill>
                            <a:schemeClr val="dk1"/>
                          </a:solidFill>
                          <a:effectLst/>
                          <a:latin typeface="+mn-lt"/>
                          <a:ea typeface="+mn-ea"/>
                          <a:cs typeface="+mn-cs"/>
                        </a:rPr>
                        <a:t>Things can be slow sometimes, plan what you will do when that happens.</a:t>
                      </a:r>
                      <a:endParaRPr lang="it-IT" sz="1600" dirty="0"/>
                    </a:p>
                  </a:txBody>
                  <a:tcPr/>
                </a:tc>
                <a:tc>
                  <a:txBody>
                    <a:bodyPr/>
                    <a:lstStyle/>
                    <a:p>
                      <a:pPr algn="ctr"/>
                      <a:r>
                        <a:rPr lang="it-IT" sz="1600" b="0" i="1" kern="1200" dirty="0">
                          <a:solidFill>
                            <a:schemeClr val="dk1"/>
                          </a:solidFill>
                          <a:effectLst/>
                          <a:latin typeface="+mn-lt"/>
                          <a:ea typeface="+mn-ea"/>
                          <a:cs typeface="+mn-cs"/>
                        </a:rPr>
                        <a:t>Hedge </a:t>
                      </a:r>
                      <a:r>
                        <a:rPr lang="it-IT" sz="1600" b="0" i="1" kern="1200" dirty="0" err="1">
                          <a:solidFill>
                            <a:schemeClr val="dk1"/>
                          </a:solidFill>
                          <a:effectLst/>
                          <a:latin typeface="+mn-lt"/>
                          <a:ea typeface="+mn-ea"/>
                          <a:cs typeface="+mn-cs"/>
                        </a:rPr>
                        <a:t>your</a:t>
                      </a:r>
                      <a:r>
                        <a:rPr lang="it-IT" sz="1600" b="0" i="1" kern="1200" dirty="0">
                          <a:solidFill>
                            <a:schemeClr val="dk1"/>
                          </a:solidFill>
                          <a:effectLst/>
                          <a:latin typeface="+mn-lt"/>
                          <a:ea typeface="+mn-ea"/>
                          <a:cs typeface="+mn-cs"/>
                        </a:rPr>
                        <a:t> </a:t>
                      </a:r>
                      <a:r>
                        <a:rPr lang="it-IT" sz="1600" b="0" i="1" kern="1200" dirty="0" err="1">
                          <a:solidFill>
                            <a:schemeClr val="dk1"/>
                          </a:solidFill>
                          <a:effectLst/>
                          <a:latin typeface="+mn-lt"/>
                          <a:ea typeface="+mn-ea"/>
                          <a:cs typeface="+mn-cs"/>
                        </a:rPr>
                        <a:t>bets</a:t>
                      </a:r>
                      <a:endParaRPr lang="it-IT" sz="1600" dirty="0"/>
                    </a:p>
                  </a:txBody>
                  <a:tcPr/>
                </a:tc>
                <a:tc>
                  <a:txBody>
                    <a:bodyPr/>
                    <a:lstStyle/>
                    <a:p>
                      <a:r>
                        <a:rPr lang="en-US" sz="1600" b="0" i="0" kern="1200" dirty="0">
                          <a:solidFill>
                            <a:schemeClr val="dk1"/>
                          </a:solidFill>
                          <a:effectLst/>
                          <a:latin typeface="+mn-lt"/>
                          <a:ea typeface="+mn-ea"/>
                          <a:cs typeface="+mn-cs"/>
                        </a:rPr>
                        <a:t>Executes parallel actions when things are slow and waits for the fastest one.</a:t>
                      </a:r>
                      <a:endParaRPr lang="it-IT" sz="1600" dirty="0"/>
                    </a:p>
                  </a:txBody>
                  <a:tcPr/>
                </a:tc>
                <a:extLst>
                  <a:ext uri="{0D108BD9-81ED-4DB2-BD59-A6C34878D82A}">
                    <a16:rowId xmlns:a16="http://schemas.microsoft.com/office/drawing/2014/main" val="808996766"/>
                  </a:ext>
                </a:extLst>
              </a:tr>
            </a:tbl>
          </a:graphicData>
        </a:graphic>
      </p:graphicFrame>
      <p:pic>
        <p:nvPicPr>
          <p:cNvPr id="5" name="Immagine 4">
            <a:extLst>
              <a:ext uri="{FF2B5EF4-FFF2-40B4-BE49-F238E27FC236}">
                <a16:creationId xmlns:a16="http://schemas.microsoft.com/office/drawing/2014/main" id="{29E8B39B-4A9F-CA63-B04B-897A45100B7F}"/>
              </a:ext>
            </a:extLst>
          </p:cNvPr>
          <p:cNvPicPr>
            <a:picLocks noChangeAspect="1"/>
          </p:cNvPicPr>
          <p:nvPr/>
        </p:nvPicPr>
        <p:blipFill>
          <a:blip r:embed="rId2"/>
          <a:stretch>
            <a:fillRect/>
          </a:stretch>
        </p:blipFill>
        <p:spPr>
          <a:xfrm>
            <a:off x="4646663" y="205570"/>
            <a:ext cx="1054559" cy="498518"/>
          </a:xfrm>
          <a:prstGeom prst="rect">
            <a:avLst/>
          </a:prstGeom>
        </p:spPr>
      </p:pic>
    </p:spTree>
    <p:extLst>
      <p:ext uri="{BB962C8B-B14F-4D97-AF65-F5344CB8AC3E}">
        <p14:creationId xmlns:p14="http://schemas.microsoft.com/office/powerpoint/2010/main" val="22980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Built</a:t>
            </a:r>
            <a:r>
              <a:rPr lang="it-IT" dirty="0"/>
              <a:t>-in Strategies</a:t>
            </a:r>
          </a:p>
        </p:txBody>
      </p:sp>
      <p:graphicFrame>
        <p:nvGraphicFramePr>
          <p:cNvPr id="2" name="Tabella 1">
            <a:extLst>
              <a:ext uri="{FF2B5EF4-FFF2-40B4-BE49-F238E27FC236}">
                <a16:creationId xmlns:a16="http://schemas.microsoft.com/office/drawing/2014/main" id="{FEF07FC1-6B6B-FFB2-FF31-197B57D5ACED}"/>
              </a:ext>
            </a:extLst>
          </p:cNvPr>
          <p:cNvGraphicFramePr>
            <a:graphicFrameLocks noGrp="1"/>
          </p:cNvGraphicFramePr>
          <p:nvPr>
            <p:extLst>
              <p:ext uri="{D42A27DB-BD31-4B8C-83A1-F6EECF244321}">
                <p14:modId xmlns:p14="http://schemas.microsoft.com/office/powerpoint/2010/main" val="2709761803"/>
              </p:ext>
            </p:extLst>
          </p:nvPr>
        </p:nvGraphicFramePr>
        <p:xfrm>
          <a:off x="339852" y="1278352"/>
          <a:ext cx="11512296" cy="4469568"/>
        </p:xfrm>
        <a:graphic>
          <a:graphicData uri="http://schemas.openxmlformats.org/drawingml/2006/table">
            <a:tbl>
              <a:tblPr firstRow="1" bandRow="1">
                <a:tableStyleId>{21E4AEA4-8DFA-4A89-87EB-49C32662AFE0}</a:tableStyleId>
              </a:tblPr>
              <a:tblGrid>
                <a:gridCol w="2878074">
                  <a:extLst>
                    <a:ext uri="{9D8B030D-6E8A-4147-A177-3AD203B41FA5}">
                      <a16:colId xmlns:a16="http://schemas.microsoft.com/office/drawing/2014/main" val="4158346149"/>
                    </a:ext>
                  </a:extLst>
                </a:gridCol>
                <a:gridCol w="2878074">
                  <a:extLst>
                    <a:ext uri="{9D8B030D-6E8A-4147-A177-3AD203B41FA5}">
                      <a16:colId xmlns:a16="http://schemas.microsoft.com/office/drawing/2014/main" val="1928816200"/>
                    </a:ext>
                  </a:extLst>
                </a:gridCol>
                <a:gridCol w="5756148">
                  <a:extLst>
                    <a:ext uri="{9D8B030D-6E8A-4147-A177-3AD203B41FA5}">
                      <a16:colId xmlns:a16="http://schemas.microsoft.com/office/drawing/2014/main" val="3337021040"/>
                    </a:ext>
                  </a:extLst>
                </a:gridCol>
              </a:tblGrid>
              <a:tr h="577880">
                <a:tc>
                  <a:txBody>
                    <a:bodyPr/>
                    <a:lstStyle/>
                    <a:p>
                      <a:r>
                        <a:rPr lang="it-IT" dirty="0"/>
                        <a:t>Strategy</a:t>
                      </a:r>
                    </a:p>
                  </a:txBody>
                  <a:tcPr/>
                </a:tc>
                <a:tc>
                  <a:txBody>
                    <a:bodyPr/>
                    <a:lstStyle/>
                    <a:p>
                      <a:r>
                        <a:rPr lang="it-IT" dirty="0" err="1"/>
                        <a:t>Type</a:t>
                      </a:r>
                      <a:endParaRPr lang="it-IT" dirty="0"/>
                    </a:p>
                  </a:txBody>
                  <a:tcPr/>
                </a:tc>
                <a:tc>
                  <a:txBody>
                    <a:bodyPr/>
                    <a:lstStyle/>
                    <a:p>
                      <a:r>
                        <a:rPr lang="it-IT" dirty="0" err="1"/>
                        <a:t>What</a:t>
                      </a:r>
                      <a:r>
                        <a:rPr lang="it-IT" dirty="0"/>
                        <a:t> </a:t>
                      </a:r>
                      <a:r>
                        <a:rPr lang="it-IT" dirty="0" err="1"/>
                        <a:t>does</a:t>
                      </a:r>
                      <a:r>
                        <a:rPr lang="it-IT" dirty="0"/>
                        <a:t> the strategy do?</a:t>
                      </a:r>
                    </a:p>
                  </a:txBody>
                  <a:tcPr/>
                </a:tc>
                <a:extLst>
                  <a:ext uri="{0D108BD9-81ED-4DB2-BD59-A6C34878D82A}">
                    <a16:rowId xmlns:a16="http://schemas.microsoft.com/office/drawing/2014/main" val="1941467767"/>
                  </a:ext>
                </a:extLst>
              </a:tr>
              <a:tr h="972922">
                <a:tc>
                  <a:txBody>
                    <a:bodyPr/>
                    <a:lstStyle/>
                    <a:p>
                      <a:r>
                        <a:rPr lang="it-IT" sz="1600" dirty="0"/>
                        <a:t>Fault</a:t>
                      </a:r>
                    </a:p>
                  </a:txBody>
                  <a:tcPr/>
                </a:tc>
                <a:tc>
                  <a:txBody>
                    <a:bodyPr/>
                    <a:lstStyle/>
                    <a:p>
                      <a:r>
                        <a:rPr lang="en-US" sz="1600" b="0" i="0" kern="1200" dirty="0">
                          <a:solidFill>
                            <a:schemeClr val="dk1"/>
                          </a:solidFill>
                          <a:effectLst/>
                          <a:latin typeface="+mn-lt"/>
                          <a:ea typeface="+mn-ea"/>
                          <a:cs typeface="+mn-cs"/>
                        </a:rPr>
                        <a:t>Proactive</a:t>
                      </a:r>
                      <a:endParaRPr lang="it-IT" sz="1600" dirty="0"/>
                    </a:p>
                  </a:txBody>
                  <a:tcPr/>
                </a:tc>
                <a:tc>
                  <a:txBody>
                    <a:bodyPr/>
                    <a:lstStyle/>
                    <a:p>
                      <a:pPr algn="l"/>
                      <a:r>
                        <a:rPr lang="it-IT" sz="1600" dirty="0" err="1"/>
                        <a:t>Injects</a:t>
                      </a:r>
                      <a:r>
                        <a:rPr lang="it-IT" sz="1600" dirty="0"/>
                        <a:t> </a:t>
                      </a:r>
                      <a:r>
                        <a:rPr lang="it-IT" sz="1600" dirty="0" err="1"/>
                        <a:t>exceptions</a:t>
                      </a:r>
                      <a:r>
                        <a:rPr lang="it-IT" sz="1600" dirty="0"/>
                        <a:t> in </a:t>
                      </a:r>
                      <a:r>
                        <a:rPr lang="it-IT" sz="1600" dirty="0" err="1"/>
                        <a:t>your</a:t>
                      </a:r>
                      <a:r>
                        <a:rPr lang="it-IT" sz="1600" dirty="0"/>
                        <a:t> system.</a:t>
                      </a:r>
                    </a:p>
                  </a:txBody>
                  <a:tcPr/>
                </a:tc>
                <a:extLst>
                  <a:ext uri="{0D108BD9-81ED-4DB2-BD59-A6C34878D82A}">
                    <a16:rowId xmlns:a16="http://schemas.microsoft.com/office/drawing/2014/main" val="655640887"/>
                  </a:ext>
                </a:extLst>
              </a:tr>
              <a:tr h="972922">
                <a:tc>
                  <a:txBody>
                    <a:bodyPr/>
                    <a:lstStyle/>
                    <a:p>
                      <a:r>
                        <a:rPr lang="it-IT" sz="1600" dirty="0" err="1"/>
                        <a:t>Outcome</a:t>
                      </a:r>
                      <a:endParaRPr lang="it-IT" sz="1600" dirty="0"/>
                    </a:p>
                  </a:txBody>
                  <a:tcPr/>
                </a:tc>
                <a:tc>
                  <a:txBody>
                    <a:bodyPr/>
                    <a:lstStyle/>
                    <a:p>
                      <a:r>
                        <a:rPr lang="en-US" sz="1600" b="0" i="0" kern="1200" dirty="0">
                          <a:solidFill>
                            <a:schemeClr val="dk1"/>
                          </a:solidFill>
                          <a:effectLst/>
                          <a:latin typeface="+mn-lt"/>
                          <a:ea typeface="+mn-ea"/>
                          <a:cs typeface="+mn-cs"/>
                        </a:rPr>
                        <a:t>Reactive</a:t>
                      </a:r>
                      <a:endParaRPr lang="it-IT" sz="1600" dirty="0"/>
                    </a:p>
                  </a:txBody>
                  <a:tcPr/>
                </a:tc>
                <a:tc>
                  <a:txBody>
                    <a:bodyPr/>
                    <a:lstStyle/>
                    <a:p>
                      <a:pPr algn="l"/>
                      <a:r>
                        <a:rPr lang="it-IT" sz="1600" dirty="0" err="1"/>
                        <a:t>Injects</a:t>
                      </a:r>
                      <a:r>
                        <a:rPr lang="it-IT" sz="1600" dirty="0"/>
                        <a:t> fake </a:t>
                      </a:r>
                      <a:r>
                        <a:rPr lang="it-IT" sz="1600" dirty="0" err="1"/>
                        <a:t>outcomes</a:t>
                      </a:r>
                      <a:r>
                        <a:rPr lang="it-IT" sz="1600" dirty="0"/>
                        <a:t> (</a:t>
                      </a:r>
                      <a:r>
                        <a:rPr lang="it-IT" sz="1600" dirty="0" err="1"/>
                        <a:t>results</a:t>
                      </a:r>
                      <a:r>
                        <a:rPr lang="it-IT" sz="1600" dirty="0"/>
                        <a:t> or </a:t>
                      </a:r>
                      <a:r>
                        <a:rPr lang="it-IT" sz="1600" dirty="0" err="1"/>
                        <a:t>exceptions</a:t>
                      </a:r>
                      <a:r>
                        <a:rPr lang="it-IT" sz="1600" dirty="0"/>
                        <a:t>) in </a:t>
                      </a:r>
                      <a:r>
                        <a:rPr lang="it-IT" sz="1600" dirty="0" err="1"/>
                        <a:t>your</a:t>
                      </a:r>
                      <a:r>
                        <a:rPr lang="it-IT" sz="1600" dirty="0"/>
                        <a:t> system</a:t>
                      </a:r>
                    </a:p>
                  </a:txBody>
                  <a:tcPr/>
                </a:tc>
                <a:extLst>
                  <a:ext uri="{0D108BD9-81ED-4DB2-BD59-A6C34878D82A}">
                    <a16:rowId xmlns:a16="http://schemas.microsoft.com/office/drawing/2014/main" val="2204873895"/>
                  </a:ext>
                </a:extLst>
              </a:tr>
              <a:tr h="972922">
                <a:tc>
                  <a:txBody>
                    <a:bodyPr/>
                    <a:lstStyle/>
                    <a:p>
                      <a:r>
                        <a:rPr lang="it-IT" sz="1600" dirty="0" err="1"/>
                        <a:t>Latency</a:t>
                      </a:r>
                      <a:endParaRPr lang="it-IT" sz="1600" dirty="0"/>
                    </a:p>
                  </a:txBody>
                  <a:tcPr/>
                </a:tc>
                <a:tc>
                  <a:txBody>
                    <a:bodyPr/>
                    <a:lstStyle/>
                    <a:p>
                      <a:r>
                        <a:rPr lang="en-US" sz="1600" b="0" i="0" kern="1200" dirty="0">
                          <a:solidFill>
                            <a:schemeClr val="dk1"/>
                          </a:solidFill>
                          <a:effectLst/>
                          <a:latin typeface="+mn-lt"/>
                          <a:ea typeface="+mn-ea"/>
                          <a:cs typeface="+mn-cs"/>
                        </a:rPr>
                        <a:t>Proactive</a:t>
                      </a:r>
                      <a:endParaRPr lang="it-IT" sz="1600" dirty="0"/>
                    </a:p>
                  </a:txBody>
                  <a:tcPr/>
                </a:tc>
                <a:tc>
                  <a:txBody>
                    <a:bodyPr/>
                    <a:lstStyle/>
                    <a:p>
                      <a:pPr algn="l"/>
                      <a:r>
                        <a:rPr lang="it-IT" sz="1600" dirty="0" err="1"/>
                        <a:t>Injects</a:t>
                      </a:r>
                      <a:r>
                        <a:rPr lang="it-IT" sz="1600" dirty="0"/>
                        <a:t> </a:t>
                      </a:r>
                      <a:r>
                        <a:rPr lang="it-IT" sz="1600" dirty="0" err="1"/>
                        <a:t>latency</a:t>
                      </a:r>
                      <a:r>
                        <a:rPr lang="it-IT" sz="1600" dirty="0"/>
                        <a:t> </a:t>
                      </a:r>
                      <a:r>
                        <a:rPr lang="it-IT" sz="1600" dirty="0" err="1"/>
                        <a:t>into</a:t>
                      </a:r>
                      <a:r>
                        <a:rPr lang="it-IT" sz="1600" dirty="0"/>
                        <a:t> </a:t>
                      </a:r>
                      <a:r>
                        <a:rPr lang="it-IT" sz="1600" dirty="0" err="1"/>
                        <a:t>executions</a:t>
                      </a:r>
                      <a:r>
                        <a:rPr lang="it-IT" sz="1600" dirty="0"/>
                        <a:t> </a:t>
                      </a:r>
                      <a:r>
                        <a:rPr lang="it-IT" sz="1600" dirty="0" err="1"/>
                        <a:t>before</a:t>
                      </a:r>
                      <a:r>
                        <a:rPr lang="it-IT" sz="1600" dirty="0"/>
                        <a:t> the calls are made</a:t>
                      </a:r>
                    </a:p>
                  </a:txBody>
                  <a:tcPr/>
                </a:tc>
                <a:extLst>
                  <a:ext uri="{0D108BD9-81ED-4DB2-BD59-A6C34878D82A}">
                    <a16:rowId xmlns:a16="http://schemas.microsoft.com/office/drawing/2014/main" val="1929263637"/>
                  </a:ext>
                </a:extLst>
              </a:tr>
              <a:tr h="972922">
                <a:tc>
                  <a:txBody>
                    <a:bodyPr/>
                    <a:lstStyle/>
                    <a:p>
                      <a:r>
                        <a:rPr lang="it-IT" sz="1600" dirty="0" err="1"/>
                        <a:t>Behavior</a:t>
                      </a:r>
                      <a:endParaRPr lang="it-IT" sz="1600" dirty="0"/>
                    </a:p>
                  </a:txBody>
                  <a:tcPr/>
                </a:tc>
                <a:tc>
                  <a:txBody>
                    <a:bodyPr/>
                    <a:lstStyle/>
                    <a:p>
                      <a:r>
                        <a:rPr lang="en-US" sz="1600" b="0" i="0" kern="1200" dirty="0">
                          <a:solidFill>
                            <a:schemeClr val="dk1"/>
                          </a:solidFill>
                          <a:effectLst/>
                          <a:latin typeface="+mn-lt"/>
                          <a:ea typeface="+mn-ea"/>
                          <a:cs typeface="+mn-cs"/>
                        </a:rPr>
                        <a:t>Proactive</a:t>
                      </a:r>
                      <a:endParaRPr lang="it-IT" sz="1600" dirty="0"/>
                    </a:p>
                  </a:txBody>
                  <a:tcPr/>
                </a:tc>
                <a:tc>
                  <a:txBody>
                    <a:bodyPr/>
                    <a:lstStyle/>
                    <a:p>
                      <a:pPr algn="l"/>
                      <a:r>
                        <a:rPr lang="it-IT" sz="1600" dirty="0" err="1"/>
                        <a:t>Allow</a:t>
                      </a:r>
                      <a:r>
                        <a:rPr lang="it-IT" sz="1600" dirty="0"/>
                        <a:t> </a:t>
                      </a:r>
                      <a:r>
                        <a:rPr lang="it-IT" sz="1600" dirty="0" err="1"/>
                        <a:t>you</a:t>
                      </a:r>
                      <a:r>
                        <a:rPr lang="it-IT" sz="1600" dirty="0"/>
                        <a:t> to </a:t>
                      </a:r>
                      <a:r>
                        <a:rPr lang="it-IT" sz="1600" dirty="0" err="1"/>
                        <a:t>inject</a:t>
                      </a:r>
                      <a:r>
                        <a:rPr lang="it-IT" sz="1600" dirty="0"/>
                        <a:t> </a:t>
                      </a:r>
                      <a:r>
                        <a:rPr lang="it-IT" sz="1600" dirty="0" err="1"/>
                        <a:t>any</a:t>
                      </a:r>
                      <a:r>
                        <a:rPr lang="it-IT" sz="1600" dirty="0"/>
                        <a:t> extra </a:t>
                      </a:r>
                      <a:r>
                        <a:rPr lang="it-IT" sz="1600" dirty="0" err="1"/>
                        <a:t>behavior</a:t>
                      </a:r>
                      <a:r>
                        <a:rPr lang="it-IT" sz="1600" dirty="0"/>
                        <a:t>, </a:t>
                      </a:r>
                      <a:r>
                        <a:rPr lang="it-IT" sz="1600" dirty="0" err="1"/>
                        <a:t>before</a:t>
                      </a:r>
                      <a:r>
                        <a:rPr lang="it-IT" sz="1600" dirty="0"/>
                        <a:t> a call </a:t>
                      </a:r>
                      <a:r>
                        <a:rPr lang="it-IT" sz="1600" dirty="0" err="1"/>
                        <a:t>is</a:t>
                      </a:r>
                      <a:r>
                        <a:rPr lang="it-IT" sz="1600" dirty="0"/>
                        <a:t> </a:t>
                      </a:r>
                      <a:r>
                        <a:rPr lang="it-IT" sz="1600" dirty="0" err="1"/>
                        <a:t>placed</a:t>
                      </a:r>
                      <a:endParaRPr lang="it-IT" sz="1600" dirty="0"/>
                    </a:p>
                  </a:txBody>
                  <a:tcPr/>
                </a:tc>
                <a:extLst>
                  <a:ext uri="{0D108BD9-81ED-4DB2-BD59-A6C34878D82A}">
                    <a16:rowId xmlns:a16="http://schemas.microsoft.com/office/drawing/2014/main" val="808996766"/>
                  </a:ext>
                </a:extLst>
              </a:tr>
            </a:tbl>
          </a:graphicData>
        </a:graphic>
      </p:graphicFrame>
      <p:pic>
        <p:nvPicPr>
          <p:cNvPr id="5" name="Immagine 4">
            <a:extLst>
              <a:ext uri="{FF2B5EF4-FFF2-40B4-BE49-F238E27FC236}">
                <a16:creationId xmlns:a16="http://schemas.microsoft.com/office/drawing/2014/main" id="{29E8B39B-4A9F-CA63-B04B-897A45100B7F}"/>
              </a:ext>
            </a:extLst>
          </p:cNvPr>
          <p:cNvPicPr>
            <a:picLocks noChangeAspect="1"/>
          </p:cNvPicPr>
          <p:nvPr/>
        </p:nvPicPr>
        <p:blipFill>
          <a:blip r:embed="rId2"/>
          <a:stretch>
            <a:fillRect/>
          </a:stretch>
        </p:blipFill>
        <p:spPr>
          <a:xfrm>
            <a:off x="4500359" y="205570"/>
            <a:ext cx="1054559" cy="498518"/>
          </a:xfrm>
          <a:prstGeom prst="rect">
            <a:avLst/>
          </a:prstGeom>
        </p:spPr>
      </p:pic>
    </p:spTree>
    <p:extLst>
      <p:ext uri="{BB962C8B-B14F-4D97-AF65-F5344CB8AC3E}">
        <p14:creationId xmlns:p14="http://schemas.microsoft.com/office/powerpoint/2010/main" val="80693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6301CAF0-CB67-F3BA-BF5A-EC0E327D8C8A}"/>
              </a:ext>
            </a:extLst>
          </p:cNvPr>
          <p:cNvSpPr/>
          <p:nvPr/>
        </p:nvSpPr>
        <p:spPr>
          <a:xfrm>
            <a:off x="0" y="3429000"/>
            <a:ext cx="12192000" cy="1655064"/>
          </a:xfrm>
          <a:prstGeom prst="round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it-IT" sz="3200" b="1" dirty="0">
                <a:solidFill>
                  <a:schemeClr val="tx1"/>
                </a:solidFill>
              </a:rPr>
              <a:t>Chaos and </a:t>
            </a:r>
            <a:r>
              <a:rPr lang="it-IT" sz="3200" b="1" dirty="0" err="1">
                <a:solidFill>
                  <a:schemeClr val="tx1"/>
                </a:solidFill>
              </a:rPr>
              <a:t>Resilience</a:t>
            </a:r>
            <a:r>
              <a:rPr lang="it-IT" sz="3200" b="1" dirty="0">
                <a:solidFill>
                  <a:schemeClr val="tx1"/>
                </a:solidFill>
              </a:rPr>
              <a:t> with</a:t>
            </a:r>
          </a:p>
        </p:txBody>
      </p:sp>
      <p:pic>
        <p:nvPicPr>
          <p:cNvPr id="4" name="Immagine 3">
            <a:extLst>
              <a:ext uri="{FF2B5EF4-FFF2-40B4-BE49-F238E27FC236}">
                <a16:creationId xmlns:a16="http://schemas.microsoft.com/office/drawing/2014/main" id="{AAAC6475-071E-3074-2275-07AE38366621}"/>
              </a:ext>
            </a:extLst>
          </p:cNvPr>
          <p:cNvPicPr>
            <a:picLocks noChangeAspect="1"/>
          </p:cNvPicPr>
          <p:nvPr/>
        </p:nvPicPr>
        <p:blipFill>
          <a:blip r:embed="rId2"/>
          <a:stretch>
            <a:fillRect/>
          </a:stretch>
        </p:blipFill>
        <p:spPr>
          <a:xfrm>
            <a:off x="8407919" y="4007273"/>
            <a:ext cx="1054559" cy="498518"/>
          </a:xfrm>
          <a:prstGeom prst="rect">
            <a:avLst/>
          </a:prstGeom>
        </p:spPr>
      </p:pic>
    </p:spTree>
    <p:extLst>
      <p:ext uri="{BB962C8B-B14F-4D97-AF65-F5344CB8AC3E}">
        <p14:creationId xmlns:p14="http://schemas.microsoft.com/office/powerpoint/2010/main" val="99615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Is</a:t>
            </a:r>
            <a:r>
              <a:rPr lang="it-IT" dirty="0"/>
              <a:t> Chaos the </a:t>
            </a:r>
            <a:r>
              <a:rPr lang="it-IT" dirty="0" err="1"/>
              <a:t>only</a:t>
            </a:r>
            <a:r>
              <a:rPr lang="it-IT" dirty="0"/>
              <a:t> way?</a:t>
            </a:r>
          </a:p>
        </p:txBody>
      </p:sp>
      <p:sp>
        <p:nvSpPr>
          <p:cNvPr id="2" name="Rettangolo con angoli arrotondati 1">
            <a:extLst>
              <a:ext uri="{FF2B5EF4-FFF2-40B4-BE49-F238E27FC236}">
                <a16:creationId xmlns:a16="http://schemas.microsoft.com/office/drawing/2014/main" id="{A576CF25-127C-4D3E-1571-75CB498DADCF}"/>
              </a:ext>
            </a:extLst>
          </p:cNvPr>
          <p:cNvSpPr/>
          <p:nvPr/>
        </p:nvSpPr>
        <p:spPr>
          <a:xfrm>
            <a:off x="393192" y="1325880"/>
            <a:ext cx="11137392" cy="17172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a:t>Chaos Engineering </a:t>
            </a:r>
            <a:r>
              <a:rPr lang="it-IT" sz="2400" dirty="0" err="1"/>
              <a:t>is</a:t>
            </a:r>
            <a:r>
              <a:rPr lang="it-IT" sz="2400" dirty="0"/>
              <a:t> </a:t>
            </a:r>
            <a:r>
              <a:rPr lang="it-IT" sz="2400" dirty="0" err="1"/>
              <a:t>focused</a:t>
            </a:r>
            <a:r>
              <a:rPr lang="it-IT" sz="2400" dirty="0"/>
              <a:t> on systems </a:t>
            </a:r>
            <a:r>
              <a:rPr lang="it-IT" sz="2400" dirty="0" err="1"/>
              <a:t>already</a:t>
            </a:r>
            <a:r>
              <a:rPr lang="it-IT" sz="2400" dirty="0"/>
              <a:t> running in production and </a:t>
            </a:r>
            <a:r>
              <a:rPr lang="it-IT" sz="2400" dirty="0" err="1"/>
              <a:t>has</a:t>
            </a:r>
            <a:r>
              <a:rPr lang="it-IT" sz="2400" dirty="0"/>
              <a:t> </a:t>
            </a:r>
            <a:r>
              <a:rPr lang="it-IT" sz="2400" dirty="0" err="1"/>
              <a:t>its</a:t>
            </a:r>
            <a:r>
              <a:rPr lang="it-IT" sz="2400" dirty="0"/>
              <a:t> focus on </a:t>
            </a:r>
            <a:r>
              <a:rPr lang="it-IT" sz="2400" dirty="0" err="1"/>
              <a:t>technology</a:t>
            </a:r>
            <a:r>
              <a:rPr lang="it-IT" sz="2400" dirty="0"/>
              <a:t> and </a:t>
            </a:r>
            <a:r>
              <a:rPr lang="it-IT" sz="2400" dirty="0" err="1"/>
              <a:t>infrastructure</a:t>
            </a:r>
            <a:r>
              <a:rPr lang="it-IT" sz="2400" dirty="0"/>
              <a:t>.</a:t>
            </a:r>
            <a:endParaRPr lang="it-IT" sz="1400" dirty="0"/>
          </a:p>
        </p:txBody>
      </p:sp>
      <p:sp>
        <p:nvSpPr>
          <p:cNvPr id="3" name="Rettangolo con angoli arrotondati 2">
            <a:extLst>
              <a:ext uri="{FF2B5EF4-FFF2-40B4-BE49-F238E27FC236}">
                <a16:creationId xmlns:a16="http://schemas.microsoft.com/office/drawing/2014/main" id="{8B73166E-3B5C-4184-DC30-4D900707D070}"/>
              </a:ext>
            </a:extLst>
          </p:cNvPr>
          <p:cNvSpPr/>
          <p:nvPr/>
        </p:nvSpPr>
        <p:spPr>
          <a:xfrm>
            <a:off x="393192" y="3979448"/>
            <a:ext cx="11137392" cy="17172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t>The goal of </a:t>
            </a:r>
            <a:r>
              <a:rPr lang="it-IT" sz="2400" b="1" dirty="0" err="1"/>
              <a:t>Residuality</a:t>
            </a:r>
            <a:r>
              <a:rPr lang="it-IT" sz="2400" b="1" dirty="0"/>
              <a:t> Theory </a:t>
            </a:r>
            <a:r>
              <a:rPr lang="it-IT" sz="2400" dirty="0" err="1"/>
              <a:t>is</a:t>
            </a:r>
            <a:r>
              <a:rPr lang="it-IT" sz="2400" dirty="0"/>
              <a:t> </a:t>
            </a:r>
            <a:r>
              <a:rPr lang="it-IT" sz="2400" dirty="0" err="1"/>
              <a:t>improved</a:t>
            </a:r>
            <a:r>
              <a:rPr lang="it-IT" sz="2400" dirty="0"/>
              <a:t> </a:t>
            </a:r>
            <a:r>
              <a:rPr lang="it-IT" sz="2400" dirty="0" err="1"/>
              <a:t>operations</a:t>
            </a:r>
            <a:r>
              <a:rPr lang="it-IT" sz="2400" dirty="0"/>
              <a:t> and, </a:t>
            </a:r>
            <a:r>
              <a:rPr lang="it-IT" sz="2400" dirty="0" err="1"/>
              <a:t>as</a:t>
            </a:r>
            <a:r>
              <a:rPr lang="it-IT" sz="2400" dirty="0"/>
              <a:t> </a:t>
            </a:r>
            <a:r>
              <a:rPr lang="it-IT" sz="2400" dirty="0" err="1"/>
              <a:t>ther</a:t>
            </a:r>
            <a:r>
              <a:rPr lang="it-IT" sz="2400" dirty="0"/>
              <a:t> </a:t>
            </a:r>
            <a:r>
              <a:rPr lang="it-IT" sz="2400" dirty="0" err="1"/>
              <a:t>is</a:t>
            </a:r>
            <a:r>
              <a:rPr lang="it-IT" sz="2400" dirty="0"/>
              <a:t> no running </a:t>
            </a:r>
            <a:r>
              <a:rPr lang="it-IT" sz="2400" dirty="0" err="1"/>
              <a:t>infrastructure</a:t>
            </a:r>
            <a:r>
              <a:rPr lang="it-IT" sz="2400" dirty="0"/>
              <a:t>, </a:t>
            </a:r>
            <a:r>
              <a:rPr lang="it-IT" sz="2400" dirty="0" err="1"/>
              <a:t>is</a:t>
            </a:r>
            <a:r>
              <a:rPr lang="it-IT" sz="2400" dirty="0"/>
              <a:t> </a:t>
            </a:r>
            <a:r>
              <a:rPr lang="it-IT" sz="2400" dirty="0" err="1"/>
              <a:t>not</a:t>
            </a:r>
            <a:r>
              <a:rPr lang="it-IT" sz="2400" dirty="0"/>
              <a:t> </a:t>
            </a:r>
            <a:r>
              <a:rPr lang="it-IT" sz="2400" dirty="0" err="1"/>
              <a:t>accessible</a:t>
            </a:r>
            <a:r>
              <a:rPr lang="it-IT" sz="2400" dirty="0"/>
              <a:t> to </a:t>
            </a:r>
            <a:r>
              <a:rPr lang="it-IT" sz="2400" dirty="0" err="1"/>
              <a:t>architects</a:t>
            </a:r>
            <a:r>
              <a:rPr lang="it-IT" sz="2400" dirty="0"/>
              <a:t> </a:t>
            </a:r>
            <a:r>
              <a:rPr lang="it-IT" sz="2400" dirty="0" err="1"/>
              <a:t>at</a:t>
            </a:r>
            <a:r>
              <a:rPr lang="it-IT" sz="2400" dirty="0"/>
              <a:t> design-time.</a:t>
            </a:r>
            <a:endParaRPr lang="it-IT" sz="1400" dirty="0"/>
          </a:p>
        </p:txBody>
      </p:sp>
    </p:spTree>
    <p:extLst>
      <p:ext uri="{BB962C8B-B14F-4D97-AF65-F5344CB8AC3E}">
        <p14:creationId xmlns:p14="http://schemas.microsoft.com/office/powerpoint/2010/main" val="282971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38200" y="41127"/>
            <a:ext cx="9677400" cy="889753"/>
          </a:xfrm>
        </p:spPr>
        <p:txBody>
          <a:bodyPr anchor="ctr">
            <a:normAutofit/>
          </a:bodyPr>
          <a:lstStyle/>
          <a:p>
            <a:r>
              <a:rPr lang="it-IT" dirty="0" err="1"/>
              <a:t>Residuality</a:t>
            </a:r>
            <a:r>
              <a:rPr lang="it-IT" dirty="0"/>
              <a:t> Theory</a:t>
            </a:r>
          </a:p>
        </p:txBody>
      </p:sp>
      <p:pic>
        <p:nvPicPr>
          <p:cNvPr id="3" name="Immagine 2">
            <a:extLst>
              <a:ext uri="{FF2B5EF4-FFF2-40B4-BE49-F238E27FC236}">
                <a16:creationId xmlns:a16="http://schemas.microsoft.com/office/drawing/2014/main" id="{FCD0C232-E415-4FAA-DD80-6720F6138870}"/>
              </a:ext>
            </a:extLst>
          </p:cNvPr>
          <p:cNvPicPr>
            <a:picLocks noChangeAspect="1"/>
          </p:cNvPicPr>
          <p:nvPr/>
        </p:nvPicPr>
        <p:blipFill>
          <a:blip r:embed="rId2"/>
          <a:stretch>
            <a:fillRect/>
          </a:stretch>
        </p:blipFill>
        <p:spPr>
          <a:xfrm>
            <a:off x="998805" y="1103248"/>
            <a:ext cx="3518331" cy="5080623"/>
          </a:xfrm>
          <a:prstGeom prst="rect">
            <a:avLst/>
          </a:prstGeom>
          <a:noFill/>
        </p:spPr>
      </p:pic>
      <p:sp>
        <p:nvSpPr>
          <p:cNvPr id="9" name="Text Placeholder 3">
            <a:extLst>
              <a:ext uri="{FF2B5EF4-FFF2-40B4-BE49-F238E27FC236}">
                <a16:creationId xmlns:a16="http://schemas.microsoft.com/office/drawing/2014/main" id="{3E3304D3-817B-D889-5263-9A8F31C7D7FA}"/>
              </a:ext>
            </a:extLst>
          </p:cNvPr>
          <p:cNvSpPr>
            <a:spLocks noGrp="1"/>
          </p:cNvSpPr>
          <p:nvPr>
            <p:ph sz="half" idx="2"/>
          </p:nvPr>
        </p:nvSpPr>
        <p:spPr>
          <a:xfrm>
            <a:off x="5577840" y="1946084"/>
            <a:ext cx="5181600" cy="2965831"/>
          </a:xfrm>
        </p:spPr>
        <p:txBody>
          <a:bodyPr>
            <a:normAutofit/>
          </a:bodyPr>
          <a:lstStyle/>
          <a:p>
            <a:pPr marL="0" indent="0">
              <a:buNone/>
            </a:pPr>
            <a:r>
              <a:rPr lang="en-US" i="1" dirty="0"/>
              <a:t>A random simulation of stress is a better way of generating a software architecture than prediction, requirements analysis, reuse of patterns, or reactive change management by coding.</a:t>
            </a:r>
          </a:p>
        </p:txBody>
      </p:sp>
    </p:spTree>
    <p:extLst>
      <p:ext uri="{BB962C8B-B14F-4D97-AF65-F5344CB8AC3E}">
        <p14:creationId xmlns:p14="http://schemas.microsoft.com/office/powerpoint/2010/main" val="383763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err="1"/>
              <a:t>Looking</a:t>
            </a:r>
            <a:r>
              <a:rPr lang="it-IT" dirty="0"/>
              <a:t> for </a:t>
            </a:r>
            <a:r>
              <a:rPr lang="it-IT" dirty="0" err="1"/>
              <a:t>Stressor</a:t>
            </a:r>
            <a:endParaRPr lang="it-IT" dirty="0"/>
          </a:p>
        </p:txBody>
      </p:sp>
      <p:sp>
        <p:nvSpPr>
          <p:cNvPr id="2" name="Rettangolo con angoli arrotondati 1">
            <a:extLst>
              <a:ext uri="{FF2B5EF4-FFF2-40B4-BE49-F238E27FC236}">
                <a16:creationId xmlns:a16="http://schemas.microsoft.com/office/drawing/2014/main" id="{A5217659-DC95-D2DD-2AC2-56A2ECB8D2F6}"/>
              </a:ext>
            </a:extLst>
          </p:cNvPr>
          <p:cNvSpPr/>
          <p:nvPr/>
        </p:nvSpPr>
        <p:spPr>
          <a:xfrm>
            <a:off x="646176" y="1965960"/>
            <a:ext cx="10899648" cy="292608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4000" dirty="0"/>
              <a:t>A </a:t>
            </a:r>
            <a:r>
              <a:rPr lang="it-IT" sz="4000" dirty="0" err="1"/>
              <a:t>stressor</a:t>
            </a:r>
            <a:r>
              <a:rPr lang="it-IT" sz="4000" dirty="0"/>
              <a:t> </a:t>
            </a:r>
            <a:r>
              <a:rPr lang="it-IT" sz="4000" dirty="0" err="1"/>
              <a:t>is</a:t>
            </a:r>
            <a:r>
              <a:rPr lang="it-IT" sz="4000" dirty="0"/>
              <a:t> </a:t>
            </a:r>
            <a:r>
              <a:rPr lang="it-IT" sz="4000" dirty="0" err="1"/>
              <a:t>any</a:t>
            </a:r>
            <a:r>
              <a:rPr lang="it-IT" sz="4000" dirty="0"/>
              <a:t> </a:t>
            </a:r>
            <a:r>
              <a:rPr lang="it-IT" sz="4000" dirty="0" err="1"/>
              <a:t>fact</a:t>
            </a:r>
            <a:r>
              <a:rPr lang="it-IT" sz="4000" dirty="0"/>
              <a:t> </a:t>
            </a:r>
            <a:r>
              <a:rPr lang="it-IT" sz="4000" dirty="0" err="1"/>
              <a:t>about</a:t>
            </a:r>
            <a:r>
              <a:rPr lang="it-IT" sz="4000" dirty="0"/>
              <a:t> the </a:t>
            </a:r>
            <a:r>
              <a:rPr lang="it-IT" sz="4000" dirty="0" err="1"/>
              <a:t>context</a:t>
            </a:r>
            <a:r>
              <a:rPr lang="it-IT" sz="4000" dirty="0"/>
              <a:t> </a:t>
            </a:r>
            <a:r>
              <a:rPr lang="it-IT" sz="4000" dirty="0" err="1"/>
              <a:t>that</a:t>
            </a:r>
            <a:r>
              <a:rPr lang="it-IT" sz="4000" dirty="0"/>
              <a:t> </a:t>
            </a:r>
            <a:r>
              <a:rPr lang="it-IT" sz="4000" dirty="0" err="1"/>
              <a:t>is</a:t>
            </a:r>
            <a:r>
              <a:rPr lang="it-IT" sz="4000" dirty="0"/>
              <a:t> </a:t>
            </a:r>
            <a:r>
              <a:rPr lang="it-IT" sz="4000" dirty="0" err="1"/>
              <a:t>currently</a:t>
            </a:r>
            <a:r>
              <a:rPr lang="it-IT" sz="4000" dirty="0"/>
              <a:t> </a:t>
            </a:r>
            <a:r>
              <a:rPr lang="it-IT" sz="4000" dirty="0" err="1"/>
              <a:t>unknown</a:t>
            </a:r>
            <a:r>
              <a:rPr lang="it-IT" sz="4000" dirty="0"/>
              <a:t> to </a:t>
            </a:r>
            <a:r>
              <a:rPr lang="it-IT" sz="4000" dirty="0" err="1"/>
              <a:t>you</a:t>
            </a:r>
            <a:r>
              <a:rPr lang="it-IT" sz="4000" dirty="0"/>
              <a:t>.</a:t>
            </a:r>
          </a:p>
        </p:txBody>
      </p:sp>
    </p:spTree>
    <p:extLst>
      <p:ext uri="{BB962C8B-B14F-4D97-AF65-F5344CB8AC3E}">
        <p14:creationId xmlns:p14="http://schemas.microsoft.com/office/powerpoint/2010/main" val="3736207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How </a:t>
            </a:r>
            <a:r>
              <a:rPr lang="it-IT" dirty="0" err="1"/>
              <a:t>It</a:t>
            </a:r>
            <a:r>
              <a:rPr lang="it-IT" dirty="0"/>
              <a:t> Works?</a:t>
            </a:r>
          </a:p>
        </p:txBody>
      </p:sp>
      <p:sp>
        <p:nvSpPr>
          <p:cNvPr id="2" name="Elaborazione alternativa 1">
            <a:extLst>
              <a:ext uri="{FF2B5EF4-FFF2-40B4-BE49-F238E27FC236}">
                <a16:creationId xmlns:a16="http://schemas.microsoft.com/office/drawing/2014/main" id="{C3898062-3FD1-7B29-333E-3CD663282B30}"/>
              </a:ext>
            </a:extLst>
          </p:cNvPr>
          <p:cNvSpPr/>
          <p:nvPr/>
        </p:nvSpPr>
        <p:spPr>
          <a:xfrm>
            <a:off x="1984248" y="1444752"/>
            <a:ext cx="2816352" cy="1161288"/>
          </a:xfrm>
          <a:prstGeom prst="flowChartAlternateProcess">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Implement</a:t>
            </a:r>
            <a:r>
              <a:rPr lang="it-IT" dirty="0"/>
              <a:t> a </a:t>
            </a:r>
            <a:r>
              <a:rPr lang="it-IT" dirty="0" err="1"/>
              <a:t>naive</a:t>
            </a:r>
            <a:r>
              <a:rPr lang="it-IT" dirty="0"/>
              <a:t> </a:t>
            </a:r>
            <a:r>
              <a:rPr lang="it-IT" dirty="0" err="1"/>
              <a:t>architecture</a:t>
            </a:r>
            <a:endParaRPr lang="it-IT" dirty="0"/>
          </a:p>
        </p:txBody>
      </p:sp>
      <p:sp>
        <p:nvSpPr>
          <p:cNvPr id="3" name="Elaborazione alternativa 2">
            <a:extLst>
              <a:ext uri="{FF2B5EF4-FFF2-40B4-BE49-F238E27FC236}">
                <a16:creationId xmlns:a16="http://schemas.microsoft.com/office/drawing/2014/main" id="{33199326-49D8-1AC8-97A2-8FDE78970C17}"/>
              </a:ext>
            </a:extLst>
          </p:cNvPr>
          <p:cNvSpPr/>
          <p:nvPr/>
        </p:nvSpPr>
        <p:spPr>
          <a:xfrm>
            <a:off x="4800600" y="2932367"/>
            <a:ext cx="2816352" cy="1161288"/>
          </a:xfrm>
          <a:prstGeom prst="flowChartAlternateProcess">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Looking</a:t>
            </a:r>
            <a:r>
              <a:rPr lang="it-IT" dirty="0"/>
              <a:t> for </a:t>
            </a:r>
            <a:r>
              <a:rPr lang="it-IT" dirty="0" err="1"/>
              <a:t>Stressors</a:t>
            </a:r>
            <a:endParaRPr lang="it-IT" dirty="0"/>
          </a:p>
        </p:txBody>
      </p:sp>
      <p:sp>
        <p:nvSpPr>
          <p:cNvPr id="6" name="Elaborazione alternativa 5">
            <a:extLst>
              <a:ext uri="{FF2B5EF4-FFF2-40B4-BE49-F238E27FC236}">
                <a16:creationId xmlns:a16="http://schemas.microsoft.com/office/drawing/2014/main" id="{D619D2C6-1D54-5F12-9549-44CD361FC383}"/>
              </a:ext>
            </a:extLst>
          </p:cNvPr>
          <p:cNvSpPr/>
          <p:nvPr/>
        </p:nvSpPr>
        <p:spPr>
          <a:xfrm>
            <a:off x="7632192" y="4419982"/>
            <a:ext cx="2816352" cy="1161288"/>
          </a:xfrm>
          <a:prstGeom prst="flowChartAlternateProcess">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t>Implement</a:t>
            </a:r>
            <a:r>
              <a:rPr lang="it-IT" dirty="0"/>
              <a:t> the </a:t>
            </a:r>
            <a:r>
              <a:rPr lang="it-IT" dirty="0" err="1"/>
              <a:t>Residual</a:t>
            </a:r>
            <a:r>
              <a:rPr lang="it-IT" dirty="0"/>
              <a:t> Architecture</a:t>
            </a:r>
          </a:p>
        </p:txBody>
      </p:sp>
    </p:spTree>
    <p:extLst>
      <p:ext uri="{BB962C8B-B14F-4D97-AF65-F5344CB8AC3E}">
        <p14:creationId xmlns:p14="http://schemas.microsoft.com/office/powerpoint/2010/main" val="22548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64595" y="139827"/>
            <a:ext cx="10168128" cy="812673"/>
          </a:xfrm>
        </p:spPr>
        <p:txBody>
          <a:bodyPr anchor="ctr">
            <a:normAutofit/>
          </a:bodyPr>
          <a:lstStyle/>
          <a:p>
            <a:r>
              <a:rPr lang="it-IT" sz="4000" dirty="0" err="1"/>
              <a:t>Stressors</a:t>
            </a:r>
            <a:r>
              <a:rPr lang="it-IT" sz="4000" dirty="0"/>
              <a:t> Analysis</a:t>
            </a:r>
          </a:p>
        </p:txBody>
      </p:sp>
      <p:pic>
        <p:nvPicPr>
          <p:cNvPr id="3" name="Immagine 2">
            <a:extLst>
              <a:ext uri="{FF2B5EF4-FFF2-40B4-BE49-F238E27FC236}">
                <a16:creationId xmlns:a16="http://schemas.microsoft.com/office/drawing/2014/main" id="{C2D515DD-9EC2-7AA1-0FB4-01D9DB634474}"/>
              </a:ext>
            </a:extLst>
          </p:cNvPr>
          <p:cNvPicPr>
            <a:picLocks noChangeAspect="1"/>
          </p:cNvPicPr>
          <p:nvPr/>
        </p:nvPicPr>
        <p:blipFill>
          <a:blip r:embed="rId2"/>
          <a:stretch>
            <a:fillRect/>
          </a:stretch>
        </p:blipFill>
        <p:spPr>
          <a:xfrm>
            <a:off x="1262908" y="2116074"/>
            <a:ext cx="9666183" cy="3694176"/>
          </a:xfrm>
          <a:prstGeom prst="rect">
            <a:avLst/>
          </a:prstGeom>
          <a:noFill/>
        </p:spPr>
      </p:pic>
    </p:spTree>
    <p:extLst>
      <p:ext uri="{BB962C8B-B14F-4D97-AF65-F5344CB8AC3E}">
        <p14:creationId xmlns:p14="http://schemas.microsoft.com/office/powerpoint/2010/main" val="95709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772668" y="129540"/>
            <a:ext cx="10168128" cy="718185"/>
          </a:xfrm>
        </p:spPr>
        <p:txBody>
          <a:bodyPr anchor="ctr">
            <a:normAutofit/>
          </a:bodyPr>
          <a:lstStyle/>
          <a:p>
            <a:r>
              <a:rPr lang="it-IT" sz="4000" dirty="0" err="1"/>
              <a:t>Residual</a:t>
            </a:r>
            <a:r>
              <a:rPr lang="it-IT" sz="4000" dirty="0"/>
              <a:t> Index</a:t>
            </a:r>
          </a:p>
        </p:txBody>
      </p:sp>
      <p:pic>
        <p:nvPicPr>
          <p:cNvPr id="3" name="Immagine 2">
            <a:extLst>
              <a:ext uri="{FF2B5EF4-FFF2-40B4-BE49-F238E27FC236}">
                <a16:creationId xmlns:a16="http://schemas.microsoft.com/office/drawing/2014/main" id="{1B9B7401-A92E-C34A-3735-DF7DC04E5AB7}"/>
              </a:ext>
            </a:extLst>
          </p:cNvPr>
          <p:cNvPicPr>
            <a:picLocks noChangeAspect="1"/>
          </p:cNvPicPr>
          <p:nvPr/>
        </p:nvPicPr>
        <p:blipFill>
          <a:blip r:embed="rId2"/>
          <a:stretch>
            <a:fillRect/>
          </a:stretch>
        </p:blipFill>
        <p:spPr>
          <a:xfrm>
            <a:off x="5105399" y="1398168"/>
            <a:ext cx="5099507" cy="3745332"/>
          </a:xfrm>
          <a:prstGeom prst="rect">
            <a:avLst/>
          </a:prstGeom>
        </p:spPr>
      </p:pic>
      <p:pic>
        <p:nvPicPr>
          <p:cNvPr id="6" name="Immagine 5">
            <a:extLst>
              <a:ext uri="{FF2B5EF4-FFF2-40B4-BE49-F238E27FC236}">
                <a16:creationId xmlns:a16="http://schemas.microsoft.com/office/drawing/2014/main" id="{D05209C7-8EAF-FAD1-617A-4F7BAB6AEF56}"/>
              </a:ext>
            </a:extLst>
          </p:cNvPr>
          <p:cNvPicPr>
            <a:picLocks noChangeAspect="1"/>
          </p:cNvPicPr>
          <p:nvPr/>
        </p:nvPicPr>
        <p:blipFill>
          <a:blip r:embed="rId3"/>
          <a:stretch>
            <a:fillRect/>
          </a:stretch>
        </p:blipFill>
        <p:spPr>
          <a:xfrm>
            <a:off x="859074" y="1941168"/>
            <a:ext cx="2783871" cy="897281"/>
          </a:xfrm>
          <a:prstGeom prst="rect">
            <a:avLst/>
          </a:prstGeom>
        </p:spPr>
      </p:pic>
      <p:pic>
        <p:nvPicPr>
          <p:cNvPr id="11" name="Immagine 10">
            <a:extLst>
              <a:ext uri="{FF2B5EF4-FFF2-40B4-BE49-F238E27FC236}">
                <a16:creationId xmlns:a16="http://schemas.microsoft.com/office/drawing/2014/main" id="{19CF1857-99D6-1461-EFF1-EF4C189667D7}"/>
              </a:ext>
            </a:extLst>
          </p:cNvPr>
          <p:cNvPicPr>
            <a:picLocks noChangeAspect="1"/>
          </p:cNvPicPr>
          <p:nvPr/>
        </p:nvPicPr>
        <p:blipFill>
          <a:blip r:embed="rId4"/>
          <a:stretch>
            <a:fillRect/>
          </a:stretch>
        </p:blipFill>
        <p:spPr>
          <a:xfrm>
            <a:off x="973375" y="3703266"/>
            <a:ext cx="2550876" cy="803424"/>
          </a:xfrm>
          <a:prstGeom prst="rect">
            <a:avLst/>
          </a:prstGeom>
        </p:spPr>
      </p:pic>
    </p:spTree>
    <p:extLst>
      <p:ext uri="{BB962C8B-B14F-4D97-AF65-F5344CB8AC3E}">
        <p14:creationId xmlns:p14="http://schemas.microsoft.com/office/powerpoint/2010/main" val="56752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Thank </a:t>
            </a:r>
            <a:r>
              <a:rPr lang="it-IT" dirty="0" err="1"/>
              <a:t>You</a:t>
            </a:r>
            <a:endParaRPr lang="it-IT" dirty="0"/>
          </a:p>
        </p:txBody>
      </p:sp>
      <p:pic>
        <p:nvPicPr>
          <p:cNvPr id="5" name="Immagine 4" descr="Immagine che contiene modello, quadrato, pixel, design&#10;&#10;Descrizione generata automaticamente">
            <a:extLst>
              <a:ext uri="{FF2B5EF4-FFF2-40B4-BE49-F238E27FC236}">
                <a16:creationId xmlns:a16="http://schemas.microsoft.com/office/drawing/2014/main" id="{5A6B05C3-E492-FEF5-28A9-A3EF1E02F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863" y="1404899"/>
            <a:ext cx="2911790" cy="2911790"/>
          </a:xfrm>
          <a:prstGeom prst="rect">
            <a:avLst/>
          </a:prstGeom>
        </p:spPr>
      </p:pic>
      <p:pic>
        <p:nvPicPr>
          <p:cNvPr id="7" name="Picture 2" descr="GitHub Logomark">
            <a:extLst>
              <a:ext uri="{FF2B5EF4-FFF2-40B4-BE49-F238E27FC236}">
                <a16:creationId xmlns:a16="http://schemas.microsoft.com/office/drawing/2014/main" id="{0C39658F-8E58-B491-8404-6CFD8717F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077" y="5210889"/>
            <a:ext cx="392173" cy="39217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8DABD8FB-F3CC-00F5-1DE7-6ECB1EB63F60}"/>
              </a:ext>
            </a:extLst>
          </p:cNvPr>
          <p:cNvPicPr>
            <a:picLocks noChangeAspect="1"/>
          </p:cNvPicPr>
          <p:nvPr/>
        </p:nvPicPr>
        <p:blipFill>
          <a:blip r:embed="rId4"/>
          <a:stretch>
            <a:fillRect/>
          </a:stretch>
        </p:blipFill>
        <p:spPr>
          <a:xfrm>
            <a:off x="6025077" y="4763834"/>
            <a:ext cx="392173" cy="334963"/>
          </a:xfrm>
          <a:prstGeom prst="rect">
            <a:avLst/>
          </a:prstGeom>
        </p:spPr>
      </p:pic>
      <p:sp>
        <p:nvSpPr>
          <p:cNvPr id="9" name="CasellaDiTesto 8">
            <a:extLst>
              <a:ext uri="{FF2B5EF4-FFF2-40B4-BE49-F238E27FC236}">
                <a16:creationId xmlns:a16="http://schemas.microsoft.com/office/drawing/2014/main" id="{AB82876A-DCD7-6C50-274B-3534FFDA0E00}"/>
              </a:ext>
            </a:extLst>
          </p:cNvPr>
          <p:cNvSpPr txBox="1"/>
          <p:nvPr/>
        </p:nvSpPr>
        <p:spPr>
          <a:xfrm>
            <a:off x="6516394" y="4686633"/>
            <a:ext cx="4395446"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hlinkClick r:id="rId5"/>
              </a:rPr>
              <a:t>alberto.acerbis@intre.it</a:t>
            </a:r>
            <a:endParaRPr lang="it-IT" sz="1400" dirty="0">
              <a:gradFill>
                <a:gsLst>
                  <a:gs pos="2917">
                    <a:schemeClr val="tx1"/>
                  </a:gs>
                  <a:gs pos="30000">
                    <a:schemeClr val="tx1"/>
                  </a:gs>
                </a:gsLst>
                <a:lin ang="5400000" scaled="0"/>
              </a:gradFill>
            </a:endParaRPr>
          </a:p>
        </p:txBody>
      </p:sp>
      <p:sp>
        <p:nvSpPr>
          <p:cNvPr id="10" name="CasellaDiTesto 9">
            <a:extLst>
              <a:ext uri="{FF2B5EF4-FFF2-40B4-BE49-F238E27FC236}">
                <a16:creationId xmlns:a16="http://schemas.microsoft.com/office/drawing/2014/main" id="{ACEC4AC1-EC35-6736-C81C-60903905E3ED}"/>
              </a:ext>
            </a:extLst>
          </p:cNvPr>
          <p:cNvSpPr txBox="1"/>
          <p:nvPr/>
        </p:nvSpPr>
        <p:spPr>
          <a:xfrm>
            <a:off x="6516393" y="5162293"/>
            <a:ext cx="4099791"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gradFill>
                  <a:gsLst>
                    <a:gs pos="2917">
                      <a:schemeClr val="tx1"/>
                    </a:gs>
                    <a:gs pos="30000">
                      <a:schemeClr val="tx1"/>
                    </a:gs>
                  </a:gsLst>
                  <a:lin ang="5400000" scaled="0"/>
                </a:gradFill>
                <a:hlinkClick r:id="rId6"/>
              </a:rPr>
              <a:t>https://github.com/BrewUp/ChaosAndResilience</a:t>
            </a:r>
            <a:endParaRPr lang="it-IT" sz="1400" dirty="0">
              <a:gradFill>
                <a:gsLst>
                  <a:gs pos="2917">
                    <a:schemeClr val="tx1"/>
                  </a:gs>
                  <a:gs pos="30000">
                    <a:schemeClr val="tx1"/>
                  </a:gs>
                </a:gsLst>
                <a:lin ang="5400000" scaled="0"/>
              </a:gradFill>
            </a:endParaRPr>
          </a:p>
        </p:txBody>
      </p:sp>
      <p:pic>
        <p:nvPicPr>
          <p:cNvPr id="13" name="Immagine 12" descr="Immagine che contiene cappello, Cartoni animati, testo, illustrazione&#10;&#10;Descrizione generata automaticamente">
            <a:extLst>
              <a:ext uri="{FF2B5EF4-FFF2-40B4-BE49-F238E27FC236}">
                <a16:creationId xmlns:a16="http://schemas.microsoft.com/office/drawing/2014/main" id="{2A38EDD8-DAB5-B91A-24E8-853943D7F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160" y="1432617"/>
            <a:ext cx="4503737" cy="4503737"/>
          </a:xfrm>
          <a:prstGeom prst="rect">
            <a:avLst/>
          </a:prstGeom>
          <a:noFill/>
        </p:spPr>
      </p:pic>
    </p:spTree>
    <p:extLst>
      <p:ext uri="{BB962C8B-B14F-4D97-AF65-F5344CB8AC3E}">
        <p14:creationId xmlns:p14="http://schemas.microsoft.com/office/powerpoint/2010/main" val="295717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38200" y="41127"/>
            <a:ext cx="9677400" cy="889753"/>
          </a:xfrm>
        </p:spPr>
        <p:txBody>
          <a:bodyPr vert="horz" lIns="91440" tIns="45720" rIns="91440" bIns="45720" rtlCol="0" anchor="ctr">
            <a:normAutofit/>
          </a:bodyPr>
          <a:lstStyle/>
          <a:p>
            <a:r>
              <a:rPr lang="it-IT" dirty="0" err="1"/>
              <a:t>Functional</a:t>
            </a:r>
            <a:r>
              <a:rPr lang="it-IT" dirty="0"/>
              <a:t> </a:t>
            </a:r>
            <a:r>
              <a:rPr lang="it-IT" dirty="0" err="1"/>
              <a:t>Requirements</a:t>
            </a:r>
            <a:endParaRPr lang="it-IT" dirty="0"/>
          </a:p>
        </p:txBody>
      </p:sp>
      <p:pic>
        <p:nvPicPr>
          <p:cNvPr id="3" name="Immagine 2">
            <a:extLst>
              <a:ext uri="{FF2B5EF4-FFF2-40B4-BE49-F238E27FC236}">
                <a16:creationId xmlns:a16="http://schemas.microsoft.com/office/drawing/2014/main" id="{8609319A-7C02-C5B5-32EE-9E2397085A9A}"/>
              </a:ext>
            </a:extLst>
          </p:cNvPr>
          <p:cNvPicPr>
            <a:picLocks noChangeAspect="1"/>
          </p:cNvPicPr>
          <p:nvPr/>
        </p:nvPicPr>
        <p:blipFill>
          <a:blip r:embed="rId2"/>
          <a:stretch>
            <a:fillRect/>
          </a:stretch>
        </p:blipFill>
        <p:spPr>
          <a:xfrm>
            <a:off x="4034611" y="1058955"/>
            <a:ext cx="4122777" cy="5197290"/>
          </a:xfrm>
          <a:prstGeom prst="rect">
            <a:avLst/>
          </a:prstGeom>
        </p:spPr>
      </p:pic>
    </p:spTree>
    <p:extLst>
      <p:ext uri="{BB962C8B-B14F-4D97-AF65-F5344CB8AC3E}">
        <p14:creationId xmlns:p14="http://schemas.microsoft.com/office/powerpoint/2010/main" val="179505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38200" y="41127"/>
            <a:ext cx="9677400" cy="889753"/>
          </a:xfrm>
        </p:spPr>
        <p:txBody>
          <a:bodyPr vert="horz" lIns="91440" tIns="45720" rIns="91440" bIns="45720" rtlCol="0" anchor="ctr">
            <a:normAutofit/>
          </a:bodyPr>
          <a:lstStyle/>
          <a:p>
            <a:r>
              <a:rPr lang="it-IT" dirty="0" err="1"/>
              <a:t>Where</a:t>
            </a:r>
            <a:r>
              <a:rPr lang="it-IT" dirty="0"/>
              <a:t> </a:t>
            </a:r>
            <a:r>
              <a:rPr lang="it-IT" dirty="0" err="1"/>
              <a:t>is</a:t>
            </a:r>
            <a:r>
              <a:rPr lang="it-IT" dirty="0"/>
              <a:t> </a:t>
            </a:r>
            <a:r>
              <a:rPr lang="it-IT" dirty="0" err="1"/>
              <a:t>my</a:t>
            </a:r>
            <a:r>
              <a:rPr lang="it-IT" dirty="0"/>
              <a:t> Application?</a:t>
            </a:r>
          </a:p>
        </p:txBody>
      </p:sp>
      <p:pic>
        <p:nvPicPr>
          <p:cNvPr id="3" name="Immagine 2">
            <a:extLst>
              <a:ext uri="{FF2B5EF4-FFF2-40B4-BE49-F238E27FC236}">
                <a16:creationId xmlns:a16="http://schemas.microsoft.com/office/drawing/2014/main" id="{4BF21A2F-C111-574E-1DD8-9D42BC550E37}"/>
              </a:ext>
            </a:extLst>
          </p:cNvPr>
          <p:cNvPicPr preferRelativeResize="0">
            <a:picLocks/>
          </p:cNvPicPr>
          <p:nvPr/>
        </p:nvPicPr>
        <p:blipFill>
          <a:blip r:embed="rId2"/>
          <a:stretch>
            <a:fillRect/>
          </a:stretch>
        </p:blipFill>
        <p:spPr>
          <a:xfrm>
            <a:off x="4221317" y="1065052"/>
            <a:ext cx="3749365" cy="5166808"/>
          </a:xfrm>
          <a:prstGeom prst="rect">
            <a:avLst/>
          </a:prstGeom>
        </p:spPr>
      </p:pic>
    </p:spTree>
    <p:extLst>
      <p:ext uri="{BB962C8B-B14F-4D97-AF65-F5344CB8AC3E}">
        <p14:creationId xmlns:p14="http://schemas.microsoft.com/office/powerpoint/2010/main" val="215653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38200" y="41127"/>
            <a:ext cx="9677400" cy="889753"/>
          </a:xfrm>
        </p:spPr>
        <p:txBody>
          <a:bodyPr vert="horz" lIns="91440" tIns="45720" rIns="91440" bIns="45720" rtlCol="0" anchor="ctr">
            <a:normAutofit/>
          </a:bodyPr>
          <a:lstStyle/>
          <a:p>
            <a:r>
              <a:rPr lang="it-IT" dirty="0"/>
              <a:t>Non-</a:t>
            </a:r>
            <a:r>
              <a:rPr lang="it-IT" dirty="0" err="1"/>
              <a:t>Functional</a:t>
            </a:r>
            <a:r>
              <a:rPr lang="it-IT" dirty="0"/>
              <a:t> </a:t>
            </a:r>
            <a:r>
              <a:rPr lang="it-IT" dirty="0" err="1"/>
              <a:t>Requirements</a:t>
            </a:r>
            <a:endParaRPr lang="it-IT" dirty="0"/>
          </a:p>
        </p:txBody>
      </p:sp>
      <p:pic>
        <p:nvPicPr>
          <p:cNvPr id="6" name="Immagine 5">
            <a:extLst>
              <a:ext uri="{FF2B5EF4-FFF2-40B4-BE49-F238E27FC236}">
                <a16:creationId xmlns:a16="http://schemas.microsoft.com/office/drawing/2014/main" id="{71E349AC-3B74-C7B8-7BD6-4024E9F7B818}"/>
              </a:ext>
            </a:extLst>
          </p:cNvPr>
          <p:cNvPicPr>
            <a:picLocks noChangeAspect="1"/>
          </p:cNvPicPr>
          <p:nvPr/>
        </p:nvPicPr>
        <p:blipFill>
          <a:blip r:embed="rId2"/>
          <a:stretch>
            <a:fillRect/>
          </a:stretch>
        </p:blipFill>
        <p:spPr>
          <a:xfrm>
            <a:off x="2664433" y="1528769"/>
            <a:ext cx="6863134" cy="3800461"/>
          </a:xfrm>
          <a:prstGeom prst="rect">
            <a:avLst/>
          </a:prstGeom>
        </p:spPr>
      </p:pic>
    </p:spTree>
    <p:extLst>
      <p:ext uri="{BB962C8B-B14F-4D97-AF65-F5344CB8AC3E}">
        <p14:creationId xmlns:p14="http://schemas.microsoft.com/office/powerpoint/2010/main" val="68378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38200" y="41127"/>
            <a:ext cx="9677400" cy="889753"/>
          </a:xfrm>
        </p:spPr>
        <p:txBody>
          <a:bodyPr vert="horz" lIns="91440" tIns="45720" rIns="91440" bIns="45720" rtlCol="0" anchor="ctr">
            <a:normAutofit/>
          </a:bodyPr>
          <a:lstStyle/>
          <a:p>
            <a:r>
              <a:rPr lang="it-IT" dirty="0"/>
              <a:t>Distributed System</a:t>
            </a:r>
          </a:p>
        </p:txBody>
      </p:sp>
      <p:sp>
        <p:nvSpPr>
          <p:cNvPr id="2" name="CasellaDiTesto 1">
            <a:extLst>
              <a:ext uri="{FF2B5EF4-FFF2-40B4-BE49-F238E27FC236}">
                <a16:creationId xmlns:a16="http://schemas.microsoft.com/office/drawing/2014/main" id="{58D46555-105D-4982-12A0-4BB70865111B}"/>
              </a:ext>
            </a:extLst>
          </p:cNvPr>
          <p:cNvSpPr txBox="1"/>
          <p:nvPr/>
        </p:nvSpPr>
        <p:spPr>
          <a:xfrm>
            <a:off x="386508" y="1517153"/>
            <a:ext cx="5181600" cy="4351338"/>
          </a:xfrm>
          <a:prstGeom prst="rect">
            <a:avLst/>
          </a:prstGeom>
        </p:spPr>
        <p:txBody>
          <a:bodyPr vert="horz" lIns="91440" tIns="45720" rIns="91440" bIns="45720" rtlCol="0">
            <a:normAutofit/>
          </a:bodyPr>
          <a:lstStyle/>
          <a:p>
            <a:pPr marL="228600" indent="-228600">
              <a:lnSpc>
                <a:spcPct val="90000"/>
              </a:lnSpc>
              <a:spcBef>
                <a:spcPts val="1000"/>
              </a:spcBef>
              <a:spcAft>
                <a:spcPts val="600"/>
              </a:spcAft>
              <a:buFont typeface="Arial" panose="020B060402020202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A distributed system is a network of independent computers that work together as a single system to solve a problem or execute a task</a:t>
            </a:r>
          </a:p>
          <a:p>
            <a:pPr marL="228600" indent="-228600">
              <a:lnSpc>
                <a:spcPct val="90000"/>
              </a:lnSpc>
              <a:spcBef>
                <a:spcPts val="1000"/>
              </a:spcBef>
              <a:spcAft>
                <a:spcPts val="600"/>
              </a:spcAft>
              <a:buFont typeface="Arial" panose="020B060402020202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In a distributed system, each computer, also known as a node, has its own memory and processing capabilities and communicates with other nodes through a network.</a:t>
            </a:r>
          </a:p>
          <a:p>
            <a:pPr marL="228600" indent="-228600">
              <a:lnSpc>
                <a:spcPct val="90000"/>
              </a:lnSpc>
              <a:spcBef>
                <a:spcPts val="1000"/>
              </a:spcBef>
              <a:spcAft>
                <a:spcPts val="600"/>
              </a:spcAft>
              <a:buFont typeface="Arial" panose="020B060402020202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These systems are designed to distribute the workload among multiple nodes, which can lead to increase performance, fault tolerance, and scalability compared to centralized systems.</a:t>
            </a:r>
          </a:p>
        </p:txBody>
      </p:sp>
      <p:pic>
        <p:nvPicPr>
          <p:cNvPr id="5" name="Immagine 4">
            <a:extLst>
              <a:ext uri="{FF2B5EF4-FFF2-40B4-BE49-F238E27FC236}">
                <a16:creationId xmlns:a16="http://schemas.microsoft.com/office/drawing/2014/main" id="{31ADB727-5AEF-594D-CAEF-33FA07BCA230}"/>
              </a:ext>
            </a:extLst>
          </p:cNvPr>
          <p:cNvPicPr>
            <a:picLocks noChangeAspect="1"/>
          </p:cNvPicPr>
          <p:nvPr/>
        </p:nvPicPr>
        <p:blipFill>
          <a:blip r:embed="rId2"/>
          <a:stretch>
            <a:fillRect/>
          </a:stretch>
        </p:blipFill>
        <p:spPr>
          <a:xfrm>
            <a:off x="5875662" y="2345638"/>
            <a:ext cx="5825663" cy="2694368"/>
          </a:xfrm>
          <a:prstGeom prst="rect">
            <a:avLst/>
          </a:prstGeom>
          <a:noFill/>
        </p:spPr>
      </p:pic>
    </p:spTree>
    <p:extLst>
      <p:ext uri="{BB962C8B-B14F-4D97-AF65-F5344CB8AC3E}">
        <p14:creationId xmlns:p14="http://schemas.microsoft.com/office/powerpoint/2010/main" val="16802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a:xfrm>
            <a:off x="838200" y="41127"/>
            <a:ext cx="9677400" cy="889753"/>
          </a:xfrm>
        </p:spPr>
        <p:txBody>
          <a:bodyPr vert="horz" lIns="91440" tIns="45720" rIns="91440" bIns="45720" rtlCol="0" anchor="ctr">
            <a:normAutofit/>
          </a:bodyPr>
          <a:lstStyle/>
          <a:p>
            <a:r>
              <a:rPr lang="it-IT" dirty="0"/>
              <a:t>Distributed System</a:t>
            </a:r>
          </a:p>
        </p:txBody>
      </p:sp>
      <p:sp>
        <p:nvSpPr>
          <p:cNvPr id="2" name="CasellaDiTesto 1">
            <a:extLst>
              <a:ext uri="{FF2B5EF4-FFF2-40B4-BE49-F238E27FC236}">
                <a16:creationId xmlns:a16="http://schemas.microsoft.com/office/drawing/2014/main" id="{58D46555-105D-4982-12A0-4BB70865111B}"/>
              </a:ext>
            </a:extLst>
          </p:cNvPr>
          <p:cNvSpPr txBox="1"/>
          <p:nvPr/>
        </p:nvSpPr>
        <p:spPr>
          <a:xfrm>
            <a:off x="386508" y="1408998"/>
            <a:ext cx="5181600" cy="4351338"/>
          </a:xfrm>
          <a:prstGeom prst="rect">
            <a:avLst/>
          </a:prstGeom>
        </p:spPr>
        <p:txBody>
          <a:bodyPr vert="horz" lIns="91440" tIns="45720" rIns="91440" bIns="45720" rtlCol="0">
            <a:normAutofit/>
          </a:bodyPr>
          <a:lstStyle/>
          <a:p>
            <a:pPr marL="228600" indent="-228600">
              <a:lnSpc>
                <a:spcPct val="90000"/>
              </a:lnSpc>
              <a:spcBef>
                <a:spcPts val="1000"/>
              </a:spcBef>
              <a:spcAft>
                <a:spcPts val="600"/>
              </a:spcAft>
              <a:buFont typeface="Arial" panose="020B060402020202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A distributed system is a </a:t>
            </a:r>
            <a:r>
              <a:rPr lang="en-US" sz="2000" b="1" dirty="0">
                <a:solidFill>
                  <a:schemeClr val="tx1">
                    <a:lumMod val="85000"/>
                    <a:lumOff val="15000"/>
                  </a:schemeClr>
                </a:solidFill>
                <a:latin typeface="Segoe UI" panose="020B0502040204020203" pitchFamily="34" charset="0"/>
                <a:cs typeface="Segoe UI" panose="020B0502040204020203" pitchFamily="34" charset="0"/>
              </a:rPr>
              <a:t>network of independent computers </a:t>
            </a:r>
            <a:r>
              <a:rPr lang="en-US" sz="2000" dirty="0">
                <a:solidFill>
                  <a:schemeClr val="tx1">
                    <a:lumMod val="85000"/>
                    <a:lumOff val="15000"/>
                  </a:schemeClr>
                </a:solidFill>
                <a:latin typeface="Segoe UI" panose="020B0502040204020203" pitchFamily="34" charset="0"/>
                <a:cs typeface="Segoe UI" panose="020B0502040204020203" pitchFamily="34" charset="0"/>
              </a:rPr>
              <a:t>that work together as a single system to solve a problem or execute a task</a:t>
            </a:r>
          </a:p>
          <a:p>
            <a:pPr marL="228600" indent="-228600">
              <a:lnSpc>
                <a:spcPct val="90000"/>
              </a:lnSpc>
              <a:spcBef>
                <a:spcPts val="1000"/>
              </a:spcBef>
              <a:spcAft>
                <a:spcPts val="600"/>
              </a:spcAft>
              <a:buFont typeface="Arial" panose="020B060402020202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In a distributed system, each computer, also known as a node, </a:t>
            </a:r>
            <a:r>
              <a:rPr lang="en-US" sz="2000" b="1" dirty="0">
                <a:solidFill>
                  <a:schemeClr val="tx1">
                    <a:lumMod val="85000"/>
                    <a:lumOff val="15000"/>
                  </a:schemeClr>
                </a:solidFill>
                <a:latin typeface="Segoe UI" panose="020B0502040204020203" pitchFamily="34" charset="0"/>
                <a:cs typeface="Segoe UI" panose="020B0502040204020203" pitchFamily="34" charset="0"/>
              </a:rPr>
              <a:t>has its own memory and processing capabilities </a:t>
            </a:r>
            <a:r>
              <a:rPr lang="en-US" sz="2000" dirty="0">
                <a:solidFill>
                  <a:schemeClr val="tx1">
                    <a:lumMod val="85000"/>
                    <a:lumOff val="15000"/>
                  </a:schemeClr>
                </a:solidFill>
                <a:latin typeface="Segoe UI" panose="020B0502040204020203" pitchFamily="34" charset="0"/>
                <a:cs typeface="Segoe UI" panose="020B0502040204020203" pitchFamily="34" charset="0"/>
              </a:rPr>
              <a:t>and communicates with other nodes through a network.</a:t>
            </a:r>
          </a:p>
          <a:p>
            <a:pPr marL="228600" indent="-228600">
              <a:lnSpc>
                <a:spcPct val="90000"/>
              </a:lnSpc>
              <a:spcBef>
                <a:spcPts val="1000"/>
              </a:spcBef>
              <a:spcAft>
                <a:spcPts val="600"/>
              </a:spcAft>
              <a:buFont typeface="Arial" panose="020B060402020202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These systems are designed to distribute the workload among multiple nodes, which </a:t>
            </a:r>
            <a:r>
              <a:rPr lang="en-US" sz="2000" b="1" dirty="0">
                <a:solidFill>
                  <a:schemeClr val="tx1">
                    <a:lumMod val="85000"/>
                    <a:lumOff val="15000"/>
                  </a:schemeClr>
                </a:solidFill>
                <a:latin typeface="Segoe UI" panose="020B0502040204020203" pitchFamily="34" charset="0"/>
                <a:cs typeface="Segoe UI" panose="020B0502040204020203" pitchFamily="34" charset="0"/>
              </a:rPr>
              <a:t>can lead to increase performance, fault tolerance, and scalab</a:t>
            </a:r>
            <a:r>
              <a:rPr lang="en-US" sz="2000" dirty="0">
                <a:solidFill>
                  <a:schemeClr val="tx1">
                    <a:lumMod val="85000"/>
                    <a:lumOff val="15000"/>
                  </a:schemeClr>
                </a:solidFill>
                <a:latin typeface="Segoe UI" panose="020B0502040204020203" pitchFamily="34" charset="0"/>
                <a:cs typeface="Segoe UI" panose="020B0502040204020203" pitchFamily="34" charset="0"/>
              </a:rPr>
              <a:t>ility compared to centralized systems.</a:t>
            </a:r>
          </a:p>
        </p:txBody>
      </p:sp>
      <p:pic>
        <p:nvPicPr>
          <p:cNvPr id="5" name="Immagine 4">
            <a:extLst>
              <a:ext uri="{FF2B5EF4-FFF2-40B4-BE49-F238E27FC236}">
                <a16:creationId xmlns:a16="http://schemas.microsoft.com/office/drawing/2014/main" id="{31ADB727-5AEF-594D-CAEF-33FA07BCA230}"/>
              </a:ext>
            </a:extLst>
          </p:cNvPr>
          <p:cNvPicPr>
            <a:picLocks noChangeAspect="1"/>
          </p:cNvPicPr>
          <p:nvPr/>
        </p:nvPicPr>
        <p:blipFill>
          <a:blip r:embed="rId2"/>
          <a:stretch>
            <a:fillRect/>
          </a:stretch>
        </p:blipFill>
        <p:spPr>
          <a:xfrm>
            <a:off x="5875662" y="2345638"/>
            <a:ext cx="5825663" cy="2694368"/>
          </a:xfrm>
          <a:prstGeom prst="rect">
            <a:avLst/>
          </a:prstGeom>
          <a:noFill/>
        </p:spPr>
      </p:pic>
    </p:spTree>
    <p:extLst>
      <p:ext uri="{BB962C8B-B14F-4D97-AF65-F5344CB8AC3E}">
        <p14:creationId xmlns:p14="http://schemas.microsoft.com/office/powerpoint/2010/main" val="294581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The </a:t>
            </a:r>
            <a:r>
              <a:rPr lang="it-IT" dirty="0" err="1"/>
              <a:t>Gall’s</a:t>
            </a:r>
            <a:r>
              <a:rPr lang="it-IT" dirty="0"/>
              <a:t> </a:t>
            </a:r>
            <a:r>
              <a:rPr lang="it-IT" dirty="0" err="1"/>
              <a:t>Law</a:t>
            </a:r>
            <a:endParaRPr lang="it-IT" dirty="0"/>
          </a:p>
        </p:txBody>
      </p:sp>
      <p:pic>
        <p:nvPicPr>
          <p:cNvPr id="1026" name="Picture 2" descr="What is Gall`s law?">
            <a:extLst>
              <a:ext uri="{FF2B5EF4-FFF2-40B4-BE49-F238E27FC236}">
                <a16:creationId xmlns:a16="http://schemas.microsoft.com/office/drawing/2014/main" id="{DE2B7881-38D1-2C21-9247-F7B1D35E7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12192000" cy="499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9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D3206-1A0A-2305-2190-C709545554D7}"/>
              </a:ext>
            </a:extLst>
          </p:cNvPr>
          <p:cNvSpPr>
            <a:spLocks noGrp="1"/>
          </p:cNvSpPr>
          <p:nvPr>
            <p:ph type="title"/>
          </p:nvPr>
        </p:nvSpPr>
        <p:spPr/>
        <p:txBody>
          <a:bodyPr/>
          <a:lstStyle/>
          <a:p>
            <a:r>
              <a:rPr lang="it-IT" dirty="0"/>
              <a:t>The 3 </a:t>
            </a:r>
            <a:r>
              <a:rPr lang="it-IT" dirty="0" err="1"/>
              <a:t>Pillars</a:t>
            </a:r>
            <a:r>
              <a:rPr lang="it-IT" dirty="0"/>
              <a:t> of </a:t>
            </a:r>
            <a:r>
              <a:rPr lang="it-IT" dirty="0" err="1"/>
              <a:t>Observability</a:t>
            </a:r>
            <a:endParaRPr lang="it-IT" dirty="0"/>
          </a:p>
        </p:txBody>
      </p:sp>
      <p:pic>
        <p:nvPicPr>
          <p:cNvPr id="7170" name="Picture 2" descr="Observability - The whats, whys and how is it relevant in the ITOM space |  ManageEngine OpManager Plus">
            <a:extLst>
              <a:ext uri="{FF2B5EF4-FFF2-40B4-BE49-F238E27FC236}">
                <a16:creationId xmlns:a16="http://schemas.microsoft.com/office/drawing/2014/main" id="{24E836F0-BF21-8157-C4B7-39DAC9615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04" y="1194642"/>
            <a:ext cx="8941392" cy="513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54917"/>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16-9.potx" id="{D2A3AE7E-A5A6-4210-8175-F38A45DF73DB}" vid="{D904A0DC-911F-4C81-AAAA-D6758C3F98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8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0E9254-C23B-4447-8481-0875B12C149F}">
  <we:reference id="22e34d66-ac6b-4d94-a33e-c1ac9231570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TacklingChaosResilenceAndMetricsInTheHeartOfYourApplication</Template>
  <TotalTime>717</TotalTime>
  <Words>1068</Words>
  <Application>Microsoft Office PowerPoint</Application>
  <PresentationFormat>Widescreen</PresentationFormat>
  <Paragraphs>124</Paragraphs>
  <Slides>29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29</vt:i4>
      </vt:variant>
    </vt:vector>
  </HeadingPairs>
  <TitlesOfParts>
    <vt:vector size="36" baseType="lpstr">
      <vt:lpstr>Arial</vt:lpstr>
      <vt:lpstr>Calibri</vt:lpstr>
      <vt:lpstr>open sans</vt:lpstr>
      <vt:lpstr>Segoe UI</vt:lpstr>
      <vt:lpstr>Tahoma</vt:lpstr>
      <vt:lpstr>Trebuchet MS</vt:lpstr>
      <vt:lpstr>Tema di Office</vt:lpstr>
      <vt:lpstr>Tackling Chaos,  Resilence &amp; Metrics  in the heart of your Application</vt:lpstr>
      <vt:lpstr>un ringraziamento a</vt:lpstr>
      <vt:lpstr>Functional Requirements</vt:lpstr>
      <vt:lpstr>Where is my Application?</vt:lpstr>
      <vt:lpstr>Non-Functional Requirements</vt:lpstr>
      <vt:lpstr>Distributed System</vt:lpstr>
      <vt:lpstr>Distributed System</vt:lpstr>
      <vt:lpstr>The Gall’s Law</vt:lpstr>
      <vt:lpstr>The 3 Pillars of Observability</vt:lpstr>
      <vt:lpstr>The 3 Pillars of Observability</vt:lpstr>
      <vt:lpstr>Built-in ASP.NET Core Metrics</vt:lpstr>
      <vt:lpstr>Using Metrics</vt:lpstr>
      <vt:lpstr>Observability approaches in .NET</vt:lpstr>
      <vt:lpstr>.NET and OpenTelemetry</vt:lpstr>
      <vt:lpstr>Presentazione standard di PowerPoint</vt:lpstr>
      <vt:lpstr>Presentazione standard di PowerPoint</vt:lpstr>
      <vt:lpstr>Chaos Engineering</vt:lpstr>
      <vt:lpstr>What is Chaos Engineering?</vt:lpstr>
      <vt:lpstr>Principles of Chaos Engineering</vt:lpstr>
      <vt:lpstr>Resilience Strategies</vt:lpstr>
      <vt:lpstr>Built-in Strategies</vt:lpstr>
      <vt:lpstr>Presentazione standard di PowerPoint</vt:lpstr>
      <vt:lpstr>Is Chaos the only way?</vt:lpstr>
      <vt:lpstr>Residuality Theory</vt:lpstr>
      <vt:lpstr>Looking for Stressor</vt:lpstr>
      <vt:lpstr>How It Works?</vt:lpstr>
      <vt:lpstr>Stressors Analysis</vt:lpstr>
      <vt:lpstr>Residual Index</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Chaos,  Resilence &amp; Metrics  in the heart of your Application</dc:title>
  <dc:creator>Acerbis Alberto</dc:creator>
  <cp:lastModifiedBy>Acerbis Alberto</cp:lastModifiedBy>
  <cp:revision>1</cp:revision>
  <dcterms:created xsi:type="dcterms:W3CDTF">2024-05-09T13:32:44Z</dcterms:created>
  <dcterms:modified xsi:type="dcterms:W3CDTF">2024-05-18T09:10:36Z</dcterms:modified>
</cp:coreProperties>
</file>